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65" r:id="rId7"/>
    <p:sldMasterId id="2147484388" r:id="rId8"/>
  </p:sldMasterIdLst>
  <p:notesMasterIdLst>
    <p:notesMasterId r:id="rId53"/>
  </p:notesMasterIdLst>
  <p:handoutMasterIdLst>
    <p:handoutMasterId r:id="rId54"/>
  </p:handoutMasterIdLst>
  <p:sldIdLst>
    <p:sldId id="1460" r:id="rId9"/>
    <p:sldId id="1461" r:id="rId10"/>
    <p:sldId id="1462" r:id="rId11"/>
    <p:sldId id="1463" r:id="rId12"/>
    <p:sldId id="1464" r:id="rId13"/>
    <p:sldId id="1465" r:id="rId14"/>
    <p:sldId id="1466" r:id="rId15"/>
    <p:sldId id="1467" r:id="rId16"/>
    <p:sldId id="1468" r:id="rId17"/>
    <p:sldId id="1469" r:id="rId18"/>
    <p:sldId id="1470" r:id="rId19"/>
    <p:sldId id="1471" r:id="rId20"/>
    <p:sldId id="1472" r:id="rId21"/>
    <p:sldId id="1473" r:id="rId22"/>
    <p:sldId id="1474" r:id="rId23"/>
    <p:sldId id="1475" r:id="rId24"/>
    <p:sldId id="1476" r:id="rId25"/>
    <p:sldId id="1477" r:id="rId26"/>
    <p:sldId id="1478" r:id="rId27"/>
    <p:sldId id="1479" r:id="rId28"/>
    <p:sldId id="1480" r:id="rId29"/>
    <p:sldId id="1481" r:id="rId30"/>
    <p:sldId id="1482" r:id="rId31"/>
    <p:sldId id="1483" r:id="rId32"/>
    <p:sldId id="1484" r:id="rId33"/>
    <p:sldId id="1485" r:id="rId34"/>
    <p:sldId id="1486" r:id="rId35"/>
    <p:sldId id="1487" r:id="rId36"/>
    <p:sldId id="1488" r:id="rId37"/>
    <p:sldId id="1489" r:id="rId38"/>
    <p:sldId id="1490" r:id="rId39"/>
    <p:sldId id="1491" r:id="rId40"/>
    <p:sldId id="1492" r:id="rId41"/>
    <p:sldId id="1493" r:id="rId42"/>
    <p:sldId id="1494" r:id="rId43"/>
    <p:sldId id="1495" r:id="rId44"/>
    <p:sldId id="1496" r:id="rId45"/>
    <p:sldId id="1497" r:id="rId46"/>
    <p:sldId id="1498" r:id="rId47"/>
    <p:sldId id="1499" r:id="rId48"/>
    <p:sldId id="1500" r:id="rId49"/>
    <p:sldId id="1501" r:id="rId50"/>
    <p:sldId id="1502" r:id="rId51"/>
    <p:sldId id="1503"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187" autoAdjust="0"/>
  </p:normalViewPr>
  <p:slideViewPr>
    <p:cSldViewPr>
      <p:cViewPr varScale="1">
        <p:scale>
          <a:sx n="114" d="100"/>
          <a:sy n="114" d="100"/>
        </p:scale>
        <p:origin x="84" y="25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774447627471693E-2"/>
          <c:y val="0"/>
          <c:w val="0.94445110474505667"/>
          <c:h val="0.92361113199608158"/>
        </c:manualLayout>
      </c:layout>
      <c:ofPieChart>
        <c:ofPieType val="pie"/>
        <c:varyColors val="1"/>
        <c:ser>
          <c:idx val="0"/>
          <c:order val="0"/>
          <c:tx>
            <c:strRef>
              <c:f>Sheet1!$B$1</c:f>
              <c:strCache>
                <c:ptCount val="1"/>
                <c:pt idx="0">
                  <c:v>IT Pros</c:v>
                </c:pt>
              </c:strCache>
            </c:strRef>
          </c:tx>
          <c:spPr>
            <a:ln>
              <a:noFill/>
            </a:ln>
          </c:spPr>
          <c:explosion val="6"/>
          <c:dPt>
            <c:idx val="0"/>
            <c:bubble3D val="0"/>
            <c:spPr>
              <a:solidFill>
                <a:srgbClr val="D83B01"/>
              </a:solidFill>
              <a:ln w="19050">
                <a:noFill/>
              </a:ln>
              <a:effectLst/>
            </c:spPr>
          </c:dPt>
          <c:dPt>
            <c:idx val="1"/>
            <c:bubble3D val="0"/>
            <c:spPr>
              <a:solidFill>
                <a:srgbClr val="FFC000"/>
              </a:solidFill>
              <a:ln w="19050">
                <a:noFill/>
              </a:ln>
              <a:effectLst/>
            </c:spPr>
          </c:dPt>
          <c:dPt>
            <c:idx val="2"/>
            <c:bubble3D val="0"/>
            <c:spPr>
              <a:solidFill>
                <a:srgbClr val="92D050"/>
              </a:solidFill>
              <a:ln w="19050">
                <a:noFill/>
              </a:ln>
              <a:effectLst/>
            </c:spPr>
          </c:dPt>
          <c:dPt>
            <c:idx val="3"/>
            <c:bubble3D val="0"/>
            <c:explosion val="14"/>
            <c:spPr>
              <a:solidFill>
                <a:srgbClr val="FFC000"/>
              </a:solidFill>
              <a:ln w="19050">
                <a:noFill/>
              </a:ln>
              <a:effectLst/>
            </c:spPr>
          </c:dPt>
          <c:dPt>
            <c:idx val="4"/>
            <c:bubble3D val="0"/>
            <c:spPr>
              <a:solidFill>
                <a:srgbClr val="00B050"/>
              </a:solidFill>
              <a:ln w="19050">
                <a:noFill/>
              </a:ln>
              <a:effectLst/>
            </c:spPr>
          </c:dPt>
          <c:cat>
            <c:strRef>
              <c:f>Sheet1!$A$2:$A$5</c:f>
              <c:strCache>
                <c:ptCount val="4"/>
                <c:pt idx="0">
                  <c:v>Harder than Expected</c:v>
                </c:pt>
                <c:pt idx="1">
                  <c:v>Matched Expectations</c:v>
                </c:pt>
                <c:pt idx="2">
                  <c:v>Easier with BC</c:v>
                </c:pt>
                <c:pt idx="3">
                  <c:v>Easier without</c:v>
                </c:pt>
              </c:strCache>
            </c:strRef>
          </c:cat>
          <c:val>
            <c:numRef>
              <c:f>Sheet1!$B$2:$B$5</c:f>
              <c:numCache>
                <c:formatCode>0%</c:formatCode>
                <c:ptCount val="4"/>
                <c:pt idx="0">
                  <c:v>0.06</c:v>
                </c:pt>
                <c:pt idx="1">
                  <c:v>0.47</c:v>
                </c:pt>
                <c:pt idx="2">
                  <c:v>0.42299999999999999</c:v>
                </c:pt>
                <c:pt idx="3" formatCode="0.00%">
                  <c:v>4.7E-2</c:v>
                </c:pt>
              </c:numCache>
            </c:numRef>
          </c:val>
        </c:ser>
        <c:dLbls>
          <c:showLegendKey val="0"/>
          <c:showVal val="0"/>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7B38C6-EF34-4FA7-B8E3-72D447B1846E}" type="doc">
      <dgm:prSet loTypeId="urn:microsoft.com/office/officeart/2005/8/layout/arrow4" loCatId="relationship" qsTypeId="urn:microsoft.com/office/officeart/2005/8/quickstyle/simple1" qsCatId="simple" csTypeId="urn:microsoft.com/office/officeart/2005/8/colors/colorful2" csCatId="colorful" phldr="1"/>
      <dgm:spPr/>
      <dgm:t>
        <a:bodyPr/>
        <a:lstStyle/>
        <a:p>
          <a:endParaRPr lang="en-US"/>
        </a:p>
      </dgm:t>
    </dgm:pt>
    <dgm:pt modelId="{E10B0CCA-D8A2-47A3-8A3C-1DCE754C5771}">
      <dgm:prSet phldrT="[Text]" custT="1"/>
      <dgm:spPr/>
      <dgm:t>
        <a:bodyPr/>
        <a:lstStyle/>
        <a:p>
          <a:r>
            <a:rPr lang="en-US" sz="3200" dirty="0" smtClean="0">
              <a:solidFill>
                <a:schemeClr val="tx1">
                  <a:lumMod val="75000"/>
                  <a:lumOff val="25000"/>
                </a:schemeClr>
              </a:solidFill>
              <a:latin typeface="+mn-lt"/>
            </a:rPr>
            <a:t>Upgrading web apps to modern web standards is still the best long-term solution</a:t>
          </a:r>
          <a:endParaRPr lang="en-US" sz="3200" dirty="0">
            <a:solidFill>
              <a:schemeClr val="tx1">
                <a:lumMod val="75000"/>
                <a:lumOff val="25000"/>
              </a:schemeClr>
            </a:solidFill>
            <a:latin typeface="+mn-lt"/>
          </a:endParaRPr>
        </a:p>
      </dgm:t>
    </dgm:pt>
    <dgm:pt modelId="{AFF7B8B7-5A97-4649-8C8B-2DC3A0A04C5A}" type="parTrans" cxnId="{AA800CFF-18B1-45AA-A957-76EFFB239CED}">
      <dgm:prSet/>
      <dgm:spPr/>
      <dgm:t>
        <a:bodyPr/>
        <a:lstStyle/>
        <a:p>
          <a:endParaRPr lang="en-US" sz="2400">
            <a:solidFill>
              <a:schemeClr val="bg1">
                <a:lumMod val="50000"/>
              </a:schemeClr>
            </a:solidFill>
            <a:latin typeface="+mn-lt"/>
          </a:endParaRPr>
        </a:p>
      </dgm:t>
    </dgm:pt>
    <dgm:pt modelId="{0FEC15CB-5EB1-40A1-8A81-6BF2B922CFEE}" type="sibTrans" cxnId="{AA800CFF-18B1-45AA-A957-76EFFB239CED}">
      <dgm:prSet/>
      <dgm:spPr/>
      <dgm:t>
        <a:bodyPr/>
        <a:lstStyle/>
        <a:p>
          <a:endParaRPr lang="en-US" sz="2400">
            <a:solidFill>
              <a:schemeClr val="bg1">
                <a:lumMod val="50000"/>
              </a:schemeClr>
            </a:solidFill>
            <a:latin typeface="+mn-lt"/>
          </a:endParaRPr>
        </a:p>
      </dgm:t>
    </dgm:pt>
    <dgm:pt modelId="{329D1777-FD29-4890-9899-E1467E93B92A}">
      <dgm:prSet phldrT="[Text]" custT="1"/>
      <dgm:spPr/>
      <dgm:t>
        <a:bodyPr/>
        <a:lstStyle/>
        <a:p>
          <a:r>
            <a:rPr lang="en-US" sz="3200" dirty="0" smtClean="0">
              <a:solidFill>
                <a:schemeClr val="tx1">
                  <a:lumMod val="75000"/>
                  <a:lumOff val="25000"/>
                </a:schemeClr>
              </a:solidFill>
              <a:latin typeface="+mn-lt"/>
            </a:rPr>
            <a:t>Leveraging browser backward compatibility can be a quick, effective upgrade path</a:t>
          </a:r>
          <a:endParaRPr lang="en-US" sz="3200" dirty="0">
            <a:solidFill>
              <a:schemeClr val="tx1">
                <a:lumMod val="75000"/>
                <a:lumOff val="25000"/>
              </a:schemeClr>
            </a:solidFill>
            <a:latin typeface="+mn-lt"/>
          </a:endParaRPr>
        </a:p>
      </dgm:t>
    </dgm:pt>
    <dgm:pt modelId="{D140E45A-DF6E-4039-A8EA-AF382327830E}" type="parTrans" cxnId="{E1DF9164-C0C8-4BF4-84D1-520F040CEB02}">
      <dgm:prSet/>
      <dgm:spPr/>
      <dgm:t>
        <a:bodyPr/>
        <a:lstStyle/>
        <a:p>
          <a:endParaRPr lang="en-US" sz="2400">
            <a:solidFill>
              <a:schemeClr val="bg1">
                <a:lumMod val="50000"/>
              </a:schemeClr>
            </a:solidFill>
            <a:latin typeface="+mn-lt"/>
          </a:endParaRPr>
        </a:p>
      </dgm:t>
    </dgm:pt>
    <dgm:pt modelId="{3CC76DBF-1DCC-4615-BE20-18F0DCF7FFD1}" type="sibTrans" cxnId="{E1DF9164-C0C8-4BF4-84D1-520F040CEB02}">
      <dgm:prSet/>
      <dgm:spPr/>
      <dgm:t>
        <a:bodyPr/>
        <a:lstStyle/>
        <a:p>
          <a:endParaRPr lang="en-US" sz="2400">
            <a:solidFill>
              <a:schemeClr val="bg1">
                <a:lumMod val="50000"/>
              </a:schemeClr>
            </a:solidFill>
            <a:latin typeface="+mn-lt"/>
          </a:endParaRPr>
        </a:p>
      </dgm:t>
    </dgm:pt>
    <dgm:pt modelId="{43C0E017-4EAB-4363-AFEC-C99FE8EAEA37}" type="pres">
      <dgm:prSet presAssocID="{1A7B38C6-EF34-4FA7-B8E3-72D447B1846E}" presName="compositeShape" presStyleCnt="0">
        <dgm:presLayoutVars>
          <dgm:chMax val="2"/>
          <dgm:dir/>
          <dgm:resizeHandles val="exact"/>
        </dgm:presLayoutVars>
      </dgm:prSet>
      <dgm:spPr/>
      <dgm:t>
        <a:bodyPr/>
        <a:lstStyle/>
        <a:p>
          <a:endParaRPr lang="en-US"/>
        </a:p>
      </dgm:t>
    </dgm:pt>
    <dgm:pt modelId="{8209C118-ECBF-4D25-A1C7-254B141C4327}" type="pres">
      <dgm:prSet presAssocID="{E10B0CCA-D8A2-47A3-8A3C-1DCE754C5771}" presName="upArrow" presStyleLbl="node1" presStyleIdx="0" presStyleCnt="2"/>
      <dgm:spPr>
        <a:solidFill>
          <a:srgbClr val="107C10"/>
        </a:solidFill>
        <a:ln w="19050">
          <a:noFill/>
        </a:ln>
      </dgm:spPr>
      <dgm:t>
        <a:bodyPr/>
        <a:lstStyle/>
        <a:p>
          <a:endParaRPr lang="en-US"/>
        </a:p>
      </dgm:t>
    </dgm:pt>
    <dgm:pt modelId="{D057E9E7-E6CF-4B35-BA4E-26081B286942}" type="pres">
      <dgm:prSet presAssocID="{E10B0CCA-D8A2-47A3-8A3C-1DCE754C5771}" presName="upArrowText" presStyleLbl="revTx" presStyleIdx="0" presStyleCnt="2" custScaleX="117277" custScaleY="54079" custLinFactNeighborX="10835">
        <dgm:presLayoutVars>
          <dgm:chMax val="0"/>
          <dgm:bulletEnabled val="1"/>
        </dgm:presLayoutVars>
      </dgm:prSet>
      <dgm:spPr/>
      <dgm:t>
        <a:bodyPr/>
        <a:lstStyle/>
        <a:p>
          <a:endParaRPr lang="en-US"/>
        </a:p>
      </dgm:t>
    </dgm:pt>
    <dgm:pt modelId="{6F520D9B-474D-4504-9149-86C045CC1A22}" type="pres">
      <dgm:prSet presAssocID="{329D1777-FD29-4890-9899-E1467E93B92A}" presName="downArrow" presStyleLbl="node1" presStyleIdx="1" presStyleCnt="2"/>
      <dgm:spPr>
        <a:solidFill>
          <a:srgbClr val="BAD80A"/>
        </a:solidFill>
        <a:ln w="19050">
          <a:noFill/>
        </a:ln>
      </dgm:spPr>
      <dgm:t>
        <a:bodyPr/>
        <a:lstStyle/>
        <a:p>
          <a:endParaRPr lang="en-US"/>
        </a:p>
      </dgm:t>
    </dgm:pt>
    <dgm:pt modelId="{7690F8B2-BE9F-4085-ABEF-1598A858275C}" type="pres">
      <dgm:prSet presAssocID="{329D1777-FD29-4890-9899-E1467E93B92A}" presName="downArrowText" presStyleLbl="revTx" presStyleIdx="1" presStyleCnt="2" custScaleX="115286" custScaleY="63263" custLinFactNeighborX="10314" custLinFactNeighborY="-2714">
        <dgm:presLayoutVars>
          <dgm:chMax val="0"/>
          <dgm:bulletEnabled val="1"/>
        </dgm:presLayoutVars>
      </dgm:prSet>
      <dgm:spPr/>
      <dgm:t>
        <a:bodyPr/>
        <a:lstStyle/>
        <a:p>
          <a:endParaRPr lang="en-US"/>
        </a:p>
      </dgm:t>
    </dgm:pt>
  </dgm:ptLst>
  <dgm:cxnLst>
    <dgm:cxn modelId="{E1DF9164-C0C8-4BF4-84D1-520F040CEB02}" srcId="{1A7B38C6-EF34-4FA7-B8E3-72D447B1846E}" destId="{329D1777-FD29-4890-9899-E1467E93B92A}" srcOrd="1" destOrd="0" parTransId="{D140E45A-DF6E-4039-A8EA-AF382327830E}" sibTransId="{3CC76DBF-1DCC-4615-BE20-18F0DCF7FFD1}"/>
    <dgm:cxn modelId="{AA800CFF-18B1-45AA-A957-76EFFB239CED}" srcId="{1A7B38C6-EF34-4FA7-B8E3-72D447B1846E}" destId="{E10B0CCA-D8A2-47A3-8A3C-1DCE754C5771}" srcOrd="0" destOrd="0" parTransId="{AFF7B8B7-5A97-4649-8C8B-2DC3A0A04C5A}" sibTransId="{0FEC15CB-5EB1-40A1-8A81-6BF2B922CFEE}"/>
    <dgm:cxn modelId="{CACF77C5-464E-4DE5-9919-0E6F8BEEB4A2}" type="presOf" srcId="{1A7B38C6-EF34-4FA7-B8E3-72D447B1846E}" destId="{43C0E017-4EAB-4363-AFEC-C99FE8EAEA37}" srcOrd="0" destOrd="0" presId="urn:microsoft.com/office/officeart/2005/8/layout/arrow4"/>
    <dgm:cxn modelId="{D32435C8-43C9-4E46-A126-6D413FC87591}" type="presOf" srcId="{E10B0CCA-D8A2-47A3-8A3C-1DCE754C5771}" destId="{D057E9E7-E6CF-4B35-BA4E-26081B286942}" srcOrd="0" destOrd="0" presId="urn:microsoft.com/office/officeart/2005/8/layout/arrow4"/>
    <dgm:cxn modelId="{34800DFF-8F51-479D-8E42-03BB42C58B0B}" type="presOf" srcId="{329D1777-FD29-4890-9899-E1467E93B92A}" destId="{7690F8B2-BE9F-4085-ABEF-1598A858275C}" srcOrd="0" destOrd="0" presId="urn:microsoft.com/office/officeart/2005/8/layout/arrow4"/>
    <dgm:cxn modelId="{4DBE7920-61AD-463B-B8E0-0CD3C4925BEB}" type="presParOf" srcId="{43C0E017-4EAB-4363-AFEC-C99FE8EAEA37}" destId="{8209C118-ECBF-4D25-A1C7-254B141C4327}" srcOrd="0" destOrd="0" presId="urn:microsoft.com/office/officeart/2005/8/layout/arrow4"/>
    <dgm:cxn modelId="{2B5D0107-2F81-4379-9C0F-4778BB33943C}" type="presParOf" srcId="{43C0E017-4EAB-4363-AFEC-C99FE8EAEA37}" destId="{D057E9E7-E6CF-4B35-BA4E-26081B286942}" srcOrd="1" destOrd="0" presId="urn:microsoft.com/office/officeart/2005/8/layout/arrow4"/>
    <dgm:cxn modelId="{463CAA0A-69EE-484B-8600-372351C3B0CE}" type="presParOf" srcId="{43C0E017-4EAB-4363-AFEC-C99FE8EAEA37}" destId="{6F520D9B-474D-4504-9149-86C045CC1A22}" srcOrd="2" destOrd="0" presId="urn:microsoft.com/office/officeart/2005/8/layout/arrow4"/>
    <dgm:cxn modelId="{3987FB1E-ABCA-41A9-B9A1-FE66D67D5C93}" type="presParOf" srcId="{43C0E017-4EAB-4363-AFEC-C99FE8EAEA37}" destId="{7690F8B2-BE9F-4085-ABEF-1598A858275C}"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3D232-049B-4015-8218-4EAF49E8A3D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CEB27C2-A9DD-4CA9-9852-62098966FD4B}">
      <dgm:prSet phldrT="[Text]" custT="1"/>
      <dgm:spPr>
        <a:solidFill>
          <a:srgbClr val="00BCF2"/>
        </a:solidFill>
      </dgm:spPr>
      <dgm:t>
        <a:bodyPr/>
        <a:lstStyle/>
        <a:p>
          <a:r>
            <a:rPr lang="en-US" sz="1600" dirty="0">
              <a:solidFill>
                <a:schemeClr val="bg2"/>
              </a:solidFill>
            </a:rPr>
            <a:t>Enterprise Mode Site List (XML File)</a:t>
          </a:r>
        </a:p>
      </dgm:t>
    </dgm:pt>
    <dgm:pt modelId="{760C82AF-DF77-4255-B1DF-E18F24B9AC2E}" type="parTrans" cxnId="{8F4FAD57-958A-4D1F-BBF0-80F5D76B3B6A}">
      <dgm:prSet/>
      <dgm:spPr/>
      <dgm:t>
        <a:bodyPr/>
        <a:lstStyle/>
        <a:p>
          <a:endParaRPr lang="en-US">
            <a:solidFill>
              <a:schemeClr val="bg2"/>
            </a:solidFill>
          </a:endParaRPr>
        </a:p>
      </dgm:t>
    </dgm:pt>
    <dgm:pt modelId="{63A42E0E-2B7C-44D6-88A2-B781B5B4D716}" type="sibTrans" cxnId="{8F4FAD57-958A-4D1F-BBF0-80F5D76B3B6A}">
      <dgm:prSet/>
      <dgm:spPr/>
      <dgm:t>
        <a:bodyPr/>
        <a:lstStyle/>
        <a:p>
          <a:endParaRPr lang="en-US">
            <a:solidFill>
              <a:schemeClr val="bg2"/>
            </a:solidFill>
          </a:endParaRPr>
        </a:p>
      </dgm:t>
    </dgm:pt>
    <dgm:pt modelId="{CD5407E2-B4A3-423A-8208-1555573C6DB1}">
      <dgm:prSet phldrT="[Text]" custT="1"/>
      <dgm:spPr/>
      <dgm:t>
        <a:bodyPr/>
        <a:lstStyle/>
        <a:p>
          <a:r>
            <a:rPr lang="en-US" sz="1400">
              <a:solidFill>
                <a:schemeClr val="bg2"/>
              </a:solidFill>
            </a:rPr>
            <a:t>&lt;docMode&gt; section</a:t>
          </a:r>
        </a:p>
      </dgm:t>
    </dgm:pt>
    <dgm:pt modelId="{8005EF67-B867-43E1-AC5E-47C1E730EBE7}" type="parTrans" cxnId="{9EF3DEE0-8A61-42FC-8751-6A245E276313}">
      <dgm:prSet/>
      <dgm:spPr/>
      <dgm:t>
        <a:bodyPr/>
        <a:lstStyle/>
        <a:p>
          <a:endParaRPr lang="en-US">
            <a:solidFill>
              <a:schemeClr val="bg2"/>
            </a:solidFill>
          </a:endParaRPr>
        </a:p>
      </dgm:t>
    </dgm:pt>
    <dgm:pt modelId="{8A9FE9F4-EE90-4C93-AFC7-BD6F2C24A488}" type="sibTrans" cxnId="{9EF3DEE0-8A61-42FC-8751-6A245E276313}">
      <dgm:prSet/>
      <dgm:spPr/>
      <dgm:t>
        <a:bodyPr/>
        <a:lstStyle/>
        <a:p>
          <a:endParaRPr lang="en-US">
            <a:solidFill>
              <a:schemeClr val="bg2"/>
            </a:solidFill>
          </a:endParaRPr>
        </a:p>
      </dgm:t>
    </dgm:pt>
    <dgm:pt modelId="{78A3698C-4B6E-4BA6-83F5-3AADA2901AAE}">
      <dgm:prSet phldrT="[Text]" custT="1"/>
      <dgm:spPr/>
      <dgm:t>
        <a:bodyPr/>
        <a:lstStyle/>
        <a:p>
          <a:r>
            <a:rPr lang="en-US" sz="1100" dirty="0">
              <a:solidFill>
                <a:schemeClr val="bg2"/>
              </a:solidFill>
            </a:rPr>
            <a:t>IE11 Document Mode</a:t>
          </a:r>
        </a:p>
      </dgm:t>
    </dgm:pt>
    <dgm:pt modelId="{45B9CEAE-6215-4326-BEC4-690DE5596D9F}" type="parTrans" cxnId="{81EF8F5E-3142-4EAB-93A9-7F91A98C4E90}">
      <dgm:prSet/>
      <dgm:spPr/>
      <dgm:t>
        <a:bodyPr/>
        <a:lstStyle/>
        <a:p>
          <a:endParaRPr lang="en-US">
            <a:solidFill>
              <a:schemeClr val="bg2"/>
            </a:solidFill>
          </a:endParaRPr>
        </a:p>
      </dgm:t>
    </dgm:pt>
    <dgm:pt modelId="{B81C588D-9043-4EF1-BB39-E50351AC8C13}" type="sibTrans" cxnId="{81EF8F5E-3142-4EAB-93A9-7F91A98C4E90}">
      <dgm:prSet/>
      <dgm:spPr/>
      <dgm:t>
        <a:bodyPr/>
        <a:lstStyle/>
        <a:p>
          <a:endParaRPr lang="en-US">
            <a:solidFill>
              <a:schemeClr val="bg2"/>
            </a:solidFill>
          </a:endParaRPr>
        </a:p>
      </dgm:t>
    </dgm:pt>
    <dgm:pt modelId="{70300D9D-5C79-42D4-88F9-3ADE8D5E6E8A}">
      <dgm:prSet phldrT="[Text]" custT="1"/>
      <dgm:spPr/>
      <dgm:t>
        <a:bodyPr/>
        <a:lstStyle/>
        <a:p>
          <a:r>
            <a:rPr lang="en-US" sz="1100">
              <a:solidFill>
                <a:schemeClr val="bg2"/>
              </a:solidFill>
            </a:rPr>
            <a:t>IE10 Document Mode</a:t>
          </a:r>
        </a:p>
      </dgm:t>
    </dgm:pt>
    <dgm:pt modelId="{FCBB6236-56BD-4DEB-91A0-D238F0585568}" type="parTrans" cxnId="{D9E97C1D-A4B9-423C-900A-23B836813387}">
      <dgm:prSet/>
      <dgm:spPr/>
      <dgm:t>
        <a:bodyPr/>
        <a:lstStyle/>
        <a:p>
          <a:endParaRPr lang="en-US">
            <a:solidFill>
              <a:schemeClr val="bg2"/>
            </a:solidFill>
          </a:endParaRPr>
        </a:p>
      </dgm:t>
    </dgm:pt>
    <dgm:pt modelId="{ADBDF14B-A5AC-44E1-AAEE-AF62CE66C906}" type="sibTrans" cxnId="{D9E97C1D-A4B9-423C-900A-23B836813387}">
      <dgm:prSet/>
      <dgm:spPr/>
      <dgm:t>
        <a:bodyPr/>
        <a:lstStyle/>
        <a:p>
          <a:endParaRPr lang="en-US">
            <a:solidFill>
              <a:schemeClr val="bg2"/>
            </a:solidFill>
          </a:endParaRPr>
        </a:p>
      </dgm:t>
    </dgm:pt>
    <dgm:pt modelId="{3FBF93A5-ED43-4D3E-A68C-9E63FA956859}">
      <dgm:prSet phldrT="[Text]" custT="1"/>
      <dgm:spPr/>
      <dgm:t>
        <a:bodyPr/>
        <a:lstStyle/>
        <a:p>
          <a:r>
            <a:rPr lang="en-US" sz="1100">
              <a:solidFill>
                <a:schemeClr val="bg2"/>
              </a:solidFill>
            </a:rPr>
            <a:t>IE9 Document Mode</a:t>
          </a:r>
        </a:p>
      </dgm:t>
    </dgm:pt>
    <dgm:pt modelId="{D587D223-AD5A-461F-BBDC-7596452A3450}" type="parTrans" cxnId="{6FD1E7E4-80AA-4D45-BA81-FC9743BCB7CA}">
      <dgm:prSet/>
      <dgm:spPr/>
      <dgm:t>
        <a:bodyPr/>
        <a:lstStyle/>
        <a:p>
          <a:endParaRPr lang="en-US">
            <a:solidFill>
              <a:schemeClr val="bg2"/>
            </a:solidFill>
          </a:endParaRPr>
        </a:p>
      </dgm:t>
    </dgm:pt>
    <dgm:pt modelId="{C4A28D46-4383-480B-BD3A-3C4A685AD561}" type="sibTrans" cxnId="{6FD1E7E4-80AA-4D45-BA81-FC9743BCB7CA}">
      <dgm:prSet/>
      <dgm:spPr/>
      <dgm:t>
        <a:bodyPr/>
        <a:lstStyle/>
        <a:p>
          <a:endParaRPr lang="en-US">
            <a:solidFill>
              <a:schemeClr val="bg2"/>
            </a:solidFill>
          </a:endParaRPr>
        </a:p>
      </dgm:t>
    </dgm:pt>
    <dgm:pt modelId="{C57C6461-4627-4E0A-BE55-62D1AB8C45BD}">
      <dgm:prSet phldrT="[Text]" custT="1"/>
      <dgm:spPr/>
      <dgm:t>
        <a:bodyPr/>
        <a:lstStyle/>
        <a:p>
          <a:r>
            <a:rPr lang="en-US" sz="1100">
              <a:solidFill>
                <a:schemeClr val="bg2"/>
              </a:solidFill>
            </a:rPr>
            <a:t>IE8 Document Mode</a:t>
          </a:r>
        </a:p>
      </dgm:t>
    </dgm:pt>
    <dgm:pt modelId="{25BE5687-7A8B-41A9-A281-3AD97C399921}" type="parTrans" cxnId="{D523EBB5-F260-4695-B8B3-B724699F9C56}">
      <dgm:prSet/>
      <dgm:spPr/>
      <dgm:t>
        <a:bodyPr/>
        <a:lstStyle/>
        <a:p>
          <a:endParaRPr lang="en-US">
            <a:solidFill>
              <a:schemeClr val="bg2"/>
            </a:solidFill>
          </a:endParaRPr>
        </a:p>
      </dgm:t>
    </dgm:pt>
    <dgm:pt modelId="{EB715FFC-C46F-4FBC-B40F-0D0CB88F6632}" type="sibTrans" cxnId="{D523EBB5-F260-4695-B8B3-B724699F9C56}">
      <dgm:prSet/>
      <dgm:spPr/>
      <dgm:t>
        <a:bodyPr/>
        <a:lstStyle/>
        <a:p>
          <a:endParaRPr lang="en-US">
            <a:solidFill>
              <a:schemeClr val="bg2"/>
            </a:solidFill>
          </a:endParaRPr>
        </a:p>
      </dgm:t>
    </dgm:pt>
    <dgm:pt modelId="{C65C6F39-4676-4266-B252-B7BE747F0D99}">
      <dgm:prSet phldrT="[Text]" custT="1"/>
      <dgm:spPr/>
      <dgm:t>
        <a:bodyPr/>
        <a:lstStyle/>
        <a:p>
          <a:r>
            <a:rPr lang="en-US" sz="1100">
              <a:solidFill>
                <a:schemeClr val="bg2"/>
              </a:solidFill>
            </a:rPr>
            <a:t>IE7 Document Mode</a:t>
          </a:r>
        </a:p>
      </dgm:t>
    </dgm:pt>
    <dgm:pt modelId="{D2C2F950-339E-4CCC-A3B5-CBB1196406B6}" type="parTrans" cxnId="{A4D50CB3-2DE6-400A-BF76-8A8CBB95F5DB}">
      <dgm:prSet/>
      <dgm:spPr/>
      <dgm:t>
        <a:bodyPr/>
        <a:lstStyle/>
        <a:p>
          <a:endParaRPr lang="en-US">
            <a:solidFill>
              <a:schemeClr val="bg2"/>
            </a:solidFill>
          </a:endParaRPr>
        </a:p>
      </dgm:t>
    </dgm:pt>
    <dgm:pt modelId="{3B4F952E-3A39-482E-8AF7-6BE5E1E91EAC}" type="sibTrans" cxnId="{A4D50CB3-2DE6-400A-BF76-8A8CBB95F5DB}">
      <dgm:prSet/>
      <dgm:spPr/>
      <dgm:t>
        <a:bodyPr/>
        <a:lstStyle/>
        <a:p>
          <a:endParaRPr lang="en-US">
            <a:solidFill>
              <a:schemeClr val="bg2"/>
            </a:solidFill>
          </a:endParaRPr>
        </a:p>
      </dgm:t>
    </dgm:pt>
    <dgm:pt modelId="{AEF5463D-098D-4CFF-89CC-A299C18F75FE}">
      <dgm:prSet phldrT="[Text]" custT="1"/>
      <dgm:spPr/>
      <dgm:t>
        <a:bodyPr/>
        <a:lstStyle/>
        <a:p>
          <a:r>
            <a:rPr lang="en-US" sz="1100">
              <a:solidFill>
                <a:schemeClr val="bg2"/>
              </a:solidFill>
            </a:rPr>
            <a:t>IE5 Document Mode</a:t>
          </a:r>
        </a:p>
      </dgm:t>
    </dgm:pt>
    <dgm:pt modelId="{B9544B82-0493-4904-8571-8F6D9A1C02AB}" type="parTrans" cxnId="{38E62308-08D9-4277-B052-60E59A0C6420}">
      <dgm:prSet/>
      <dgm:spPr/>
      <dgm:t>
        <a:bodyPr/>
        <a:lstStyle/>
        <a:p>
          <a:endParaRPr lang="en-US">
            <a:solidFill>
              <a:schemeClr val="bg2"/>
            </a:solidFill>
          </a:endParaRPr>
        </a:p>
      </dgm:t>
    </dgm:pt>
    <dgm:pt modelId="{2C01DAA2-6847-4F27-B8D2-66A830727F6A}" type="sibTrans" cxnId="{38E62308-08D9-4277-B052-60E59A0C6420}">
      <dgm:prSet/>
      <dgm:spPr/>
      <dgm:t>
        <a:bodyPr/>
        <a:lstStyle/>
        <a:p>
          <a:endParaRPr lang="en-US">
            <a:solidFill>
              <a:schemeClr val="bg2"/>
            </a:solidFill>
          </a:endParaRPr>
        </a:p>
      </dgm:t>
    </dgm:pt>
    <dgm:pt modelId="{203965ED-B7FF-41A1-A3A5-1A3BC2E07C48}">
      <dgm:prSet phldrT="[Text]" custT="1"/>
      <dgm:spPr>
        <a:solidFill>
          <a:srgbClr val="00B050"/>
        </a:solidFill>
      </dgm:spPr>
      <dgm:t>
        <a:bodyPr/>
        <a:lstStyle/>
        <a:p>
          <a:r>
            <a:rPr lang="en-US" sz="1400">
              <a:solidFill>
                <a:schemeClr val="bg2"/>
              </a:solidFill>
            </a:rPr>
            <a:t>&lt;emie&gt; section</a:t>
          </a:r>
        </a:p>
      </dgm:t>
    </dgm:pt>
    <dgm:pt modelId="{CFD6F36E-C1EA-4D4C-B474-C9768460082D}" type="parTrans" cxnId="{B85FD975-A0E5-4D36-B789-1547C5A61B6B}">
      <dgm:prSet/>
      <dgm:spPr/>
      <dgm:t>
        <a:bodyPr/>
        <a:lstStyle/>
        <a:p>
          <a:endParaRPr lang="en-US">
            <a:solidFill>
              <a:schemeClr val="bg2"/>
            </a:solidFill>
          </a:endParaRPr>
        </a:p>
      </dgm:t>
    </dgm:pt>
    <dgm:pt modelId="{29CCFB15-98F9-4711-9172-275FD47EF183}" type="sibTrans" cxnId="{B85FD975-A0E5-4D36-B789-1547C5A61B6B}">
      <dgm:prSet/>
      <dgm:spPr/>
      <dgm:t>
        <a:bodyPr/>
        <a:lstStyle/>
        <a:p>
          <a:endParaRPr lang="en-US">
            <a:solidFill>
              <a:schemeClr val="bg2"/>
            </a:solidFill>
          </a:endParaRPr>
        </a:p>
      </dgm:t>
    </dgm:pt>
    <dgm:pt modelId="{8F0581F5-00E0-49D2-92DB-36398CA5E579}">
      <dgm:prSet phldrT="[Text]" custT="1"/>
      <dgm:spPr>
        <a:solidFill>
          <a:srgbClr val="00B050"/>
        </a:solidFill>
      </dgm:spPr>
      <dgm:t>
        <a:bodyPr/>
        <a:lstStyle/>
        <a:p>
          <a:r>
            <a:rPr lang="en-US" sz="1100" dirty="0">
              <a:solidFill>
                <a:schemeClr val="bg2"/>
              </a:solidFill>
            </a:rPr>
            <a:t>IE8 Enterprise Mode</a:t>
          </a:r>
        </a:p>
      </dgm:t>
    </dgm:pt>
    <dgm:pt modelId="{CD84BC53-0F82-44A9-A19A-2871996EB915}" type="parTrans" cxnId="{7609CFD5-9D68-4403-A2F1-E4F23D10F2AE}">
      <dgm:prSet/>
      <dgm:spPr/>
      <dgm:t>
        <a:bodyPr/>
        <a:lstStyle/>
        <a:p>
          <a:endParaRPr lang="en-US">
            <a:solidFill>
              <a:schemeClr val="bg2"/>
            </a:solidFill>
          </a:endParaRPr>
        </a:p>
      </dgm:t>
    </dgm:pt>
    <dgm:pt modelId="{BE0E2AC1-3CD6-4A98-9DB9-D6EBDA9C5574}" type="sibTrans" cxnId="{7609CFD5-9D68-4403-A2F1-E4F23D10F2AE}">
      <dgm:prSet/>
      <dgm:spPr/>
      <dgm:t>
        <a:bodyPr/>
        <a:lstStyle/>
        <a:p>
          <a:endParaRPr lang="en-US">
            <a:solidFill>
              <a:schemeClr val="bg2"/>
            </a:solidFill>
          </a:endParaRPr>
        </a:p>
      </dgm:t>
    </dgm:pt>
    <dgm:pt modelId="{63B2735E-C178-472E-BD37-A8E84A44D432}">
      <dgm:prSet phldrT="[Text]" custT="1"/>
      <dgm:spPr>
        <a:solidFill>
          <a:srgbClr val="00B050"/>
        </a:solidFill>
      </dgm:spPr>
      <dgm:t>
        <a:bodyPr/>
        <a:lstStyle/>
        <a:p>
          <a:r>
            <a:rPr lang="en-US" sz="1100">
              <a:solidFill>
                <a:schemeClr val="bg2"/>
              </a:solidFill>
            </a:rPr>
            <a:t>IE7 Enterprise Mode</a:t>
          </a:r>
        </a:p>
      </dgm:t>
    </dgm:pt>
    <dgm:pt modelId="{B55F1E7A-A2A6-48CE-B699-61F2B00FF7CE}" type="parTrans" cxnId="{C2948963-858E-4680-A4B7-908EAE1D17F7}">
      <dgm:prSet/>
      <dgm:spPr/>
      <dgm:t>
        <a:bodyPr/>
        <a:lstStyle/>
        <a:p>
          <a:endParaRPr lang="en-US">
            <a:solidFill>
              <a:schemeClr val="bg2"/>
            </a:solidFill>
          </a:endParaRPr>
        </a:p>
      </dgm:t>
    </dgm:pt>
    <dgm:pt modelId="{573ABBE0-3930-4C98-BBB8-D8FD8065D673}" type="sibTrans" cxnId="{C2948963-858E-4680-A4B7-908EAE1D17F7}">
      <dgm:prSet/>
      <dgm:spPr/>
      <dgm:t>
        <a:bodyPr/>
        <a:lstStyle/>
        <a:p>
          <a:endParaRPr lang="en-US">
            <a:solidFill>
              <a:schemeClr val="bg2"/>
            </a:solidFill>
          </a:endParaRPr>
        </a:p>
      </dgm:t>
    </dgm:pt>
    <dgm:pt modelId="{1FA04868-870B-4C4E-AE52-0A487D845D67}" type="pres">
      <dgm:prSet presAssocID="{D4A3D232-049B-4015-8218-4EAF49E8A3DD}" presName="hierChild1" presStyleCnt="0">
        <dgm:presLayoutVars>
          <dgm:orgChart val="1"/>
          <dgm:chPref val="1"/>
          <dgm:dir/>
          <dgm:animOne val="branch"/>
          <dgm:animLvl val="lvl"/>
          <dgm:resizeHandles/>
        </dgm:presLayoutVars>
      </dgm:prSet>
      <dgm:spPr/>
      <dgm:t>
        <a:bodyPr/>
        <a:lstStyle/>
        <a:p>
          <a:endParaRPr lang="en-US"/>
        </a:p>
      </dgm:t>
    </dgm:pt>
    <dgm:pt modelId="{F6C48DED-F1D6-4FAD-972C-5D45D5B44960}" type="pres">
      <dgm:prSet presAssocID="{7CEB27C2-A9DD-4CA9-9852-62098966FD4B}" presName="hierRoot1" presStyleCnt="0">
        <dgm:presLayoutVars>
          <dgm:hierBranch val="init"/>
        </dgm:presLayoutVars>
      </dgm:prSet>
      <dgm:spPr/>
    </dgm:pt>
    <dgm:pt modelId="{E5F2BF0E-F955-442C-A3E9-5B4ADCE22EF9}" type="pres">
      <dgm:prSet presAssocID="{7CEB27C2-A9DD-4CA9-9852-62098966FD4B}" presName="rootComposite1" presStyleCnt="0"/>
      <dgm:spPr/>
    </dgm:pt>
    <dgm:pt modelId="{3455EB09-3806-4A9A-B7A2-5E6324924F88}" type="pres">
      <dgm:prSet presAssocID="{7CEB27C2-A9DD-4CA9-9852-62098966FD4B}" presName="rootText1" presStyleLbl="node0" presStyleIdx="0" presStyleCnt="1" custScaleX="517651">
        <dgm:presLayoutVars>
          <dgm:chPref val="3"/>
        </dgm:presLayoutVars>
      </dgm:prSet>
      <dgm:spPr/>
      <dgm:t>
        <a:bodyPr/>
        <a:lstStyle/>
        <a:p>
          <a:endParaRPr lang="en-US"/>
        </a:p>
      </dgm:t>
    </dgm:pt>
    <dgm:pt modelId="{85FE6358-8D1B-4FD0-9D2D-018A4BECD3C4}" type="pres">
      <dgm:prSet presAssocID="{7CEB27C2-A9DD-4CA9-9852-62098966FD4B}" presName="rootConnector1" presStyleLbl="node1" presStyleIdx="0" presStyleCnt="0"/>
      <dgm:spPr/>
      <dgm:t>
        <a:bodyPr/>
        <a:lstStyle/>
        <a:p>
          <a:endParaRPr lang="en-US"/>
        </a:p>
      </dgm:t>
    </dgm:pt>
    <dgm:pt modelId="{A68FCCBF-3B18-4655-9B49-C984D3036E49}" type="pres">
      <dgm:prSet presAssocID="{7CEB27C2-A9DD-4CA9-9852-62098966FD4B}" presName="hierChild2" presStyleCnt="0"/>
      <dgm:spPr/>
    </dgm:pt>
    <dgm:pt modelId="{C330362F-B703-4A25-BF8C-D817180BD3CD}" type="pres">
      <dgm:prSet presAssocID="{8005EF67-B867-43E1-AC5E-47C1E730EBE7}" presName="Name37" presStyleLbl="parChTrans1D2" presStyleIdx="0" presStyleCnt="2"/>
      <dgm:spPr/>
      <dgm:t>
        <a:bodyPr/>
        <a:lstStyle/>
        <a:p>
          <a:endParaRPr lang="en-US"/>
        </a:p>
      </dgm:t>
    </dgm:pt>
    <dgm:pt modelId="{CEFCEAEC-E51D-4B7E-8E8C-6F8D22950ED8}" type="pres">
      <dgm:prSet presAssocID="{CD5407E2-B4A3-423A-8208-1555573C6DB1}" presName="hierRoot2" presStyleCnt="0">
        <dgm:presLayoutVars>
          <dgm:hierBranch val="l"/>
        </dgm:presLayoutVars>
      </dgm:prSet>
      <dgm:spPr/>
    </dgm:pt>
    <dgm:pt modelId="{E02CF911-F4A4-4699-BD6A-B128EBD87A0C}" type="pres">
      <dgm:prSet presAssocID="{CD5407E2-B4A3-423A-8208-1555573C6DB1}" presName="rootComposite" presStyleCnt="0"/>
      <dgm:spPr/>
    </dgm:pt>
    <dgm:pt modelId="{AF5971F7-204C-4413-A74D-19BA5567B9A7}" type="pres">
      <dgm:prSet presAssocID="{CD5407E2-B4A3-423A-8208-1555573C6DB1}" presName="rootText" presStyleLbl="node2" presStyleIdx="0" presStyleCnt="2" custScaleX="268781">
        <dgm:presLayoutVars>
          <dgm:chPref val="3"/>
        </dgm:presLayoutVars>
      </dgm:prSet>
      <dgm:spPr/>
      <dgm:t>
        <a:bodyPr/>
        <a:lstStyle/>
        <a:p>
          <a:endParaRPr lang="en-US"/>
        </a:p>
      </dgm:t>
    </dgm:pt>
    <dgm:pt modelId="{349D2727-6A71-4115-B0CF-21CD4B7AA6AB}" type="pres">
      <dgm:prSet presAssocID="{CD5407E2-B4A3-423A-8208-1555573C6DB1}" presName="rootConnector" presStyleLbl="node2" presStyleIdx="0" presStyleCnt="2"/>
      <dgm:spPr/>
      <dgm:t>
        <a:bodyPr/>
        <a:lstStyle/>
        <a:p>
          <a:endParaRPr lang="en-US"/>
        </a:p>
      </dgm:t>
    </dgm:pt>
    <dgm:pt modelId="{54C7E64A-6856-4477-92E2-520D26E90FB2}" type="pres">
      <dgm:prSet presAssocID="{CD5407E2-B4A3-423A-8208-1555573C6DB1}" presName="hierChild4" presStyleCnt="0"/>
      <dgm:spPr/>
    </dgm:pt>
    <dgm:pt modelId="{D32C1327-364C-4C92-81F3-4B1BCBC727D1}" type="pres">
      <dgm:prSet presAssocID="{45B9CEAE-6215-4326-BEC4-690DE5596D9F}" presName="Name50" presStyleLbl="parChTrans1D3" presStyleIdx="0" presStyleCnt="8"/>
      <dgm:spPr/>
      <dgm:t>
        <a:bodyPr/>
        <a:lstStyle/>
        <a:p>
          <a:endParaRPr lang="en-US"/>
        </a:p>
      </dgm:t>
    </dgm:pt>
    <dgm:pt modelId="{34AC0A90-B7C1-40DF-8390-662836F8E18F}" type="pres">
      <dgm:prSet presAssocID="{78A3698C-4B6E-4BA6-83F5-3AADA2901AAE}" presName="hierRoot2" presStyleCnt="0">
        <dgm:presLayoutVars>
          <dgm:hierBranch val="init"/>
        </dgm:presLayoutVars>
      </dgm:prSet>
      <dgm:spPr/>
    </dgm:pt>
    <dgm:pt modelId="{9B3937EB-53DF-4F99-B697-7E33F18F3695}" type="pres">
      <dgm:prSet presAssocID="{78A3698C-4B6E-4BA6-83F5-3AADA2901AAE}" presName="rootComposite" presStyleCnt="0"/>
      <dgm:spPr/>
    </dgm:pt>
    <dgm:pt modelId="{710B5807-80B1-425C-BF23-834E99FC19FD}" type="pres">
      <dgm:prSet presAssocID="{78A3698C-4B6E-4BA6-83F5-3AADA2901AAE}" presName="rootText" presStyleLbl="node3" presStyleIdx="0" presStyleCnt="8" custScaleX="199097">
        <dgm:presLayoutVars>
          <dgm:chPref val="3"/>
        </dgm:presLayoutVars>
      </dgm:prSet>
      <dgm:spPr/>
      <dgm:t>
        <a:bodyPr/>
        <a:lstStyle/>
        <a:p>
          <a:endParaRPr lang="en-US"/>
        </a:p>
      </dgm:t>
    </dgm:pt>
    <dgm:pt modelId="{D04A6D88-5872-4304-9509-D2AD8C01D424}" type="pres">
      <dgm:prSet presAssocID="{78A3698C-4B6E-4BA6-83F5-3AADA2901AAE}" presName="rootConnector" presStyleLbl="node3" presStyleIdx="0" presStyleCnt="8"/>
      <dgm:spPr/>
      <dgm:t>
        <a:bodyPr/>
        <a:lstStyle/>
        <a:p>
          <a:endParaRPr lang="en-US"/>
        </a:p>
      </dgm:t>
    </dgm:pt>
    <dgm:pt modelId="{730C7C63-71B4-4D7B-8C48-DB85A44513F3}" type="pres">
      <dgm:prSet presAssocID="{78A3698C-4B6E-4BA6-83F5-3AADA2901AAE}" presName="hierChild4" presStyleCnt="0"/>
      <dgm:spPr/>
    </dgm:pt>
    <dgm:pt modelId="{D92630BF-1E88-41E2-A982-B86C2AB85819}" type="pres">
      <dgm:prSet presAssocID="{78A3698C-4B6E-4BA6-83F5-3AADA2901AAE}" presName="hierChild5" presStyleCnt="0"/>
      <dgm:spPr/>
    </dgm:pt>
    <dgm:pt modelId="{D7C40FCB-576C-46B7-B68E-69E065C8B413}" type="pres">
      <dgm:prSet presAssocID="{FCBB6236-56BD-4DEB-91A0-D238F0585568}" presName="Name50" presStyleLbl="parChTrans1D3" presStyleIdx="1" presStyleCnt="8"/>
      <dgm:spPr/>
      <dgm:t>
        <a:bodyPr/>
        <a:lstStyle/>
        <a:p>
          <a:endParaRPr lang="en-US"/>
        </a:p>
      </dgm:t>
    </dgm:pt>
    <dgm:pt modelId="{2F56C4D8-37C0-4EF4-87DF-7E25B2F87499}" type="pres">
      <dgm:prSet presAssocID="{70300D9D-5C79-42D4-88F9-3ADE8D5E6E8A}" presName="hierRoot2" presStyleCnt="0">
        <dgm:presLayoutVars>
          <dgm:hierBranch val="init"/>
        </dgm:presLayoutVars>
      </dgm:prSet>
      <dgm:spPr/>
    </dgm:pt>
    <dgm:pt modelId="{C46D5373-060F-4BE6-A421-A38332EE3CCA}" type="pres">
      <dgm:prSet presAssocID="{70300D9D-5C79-42D4-88F9-3ADE8D5E6E8A}" presName="rootComposite" presStyleCnt="0"/>
      <dgm:spPr/>
    </dgm:pt>
    <dgm:pt modelId="{F80F4415-036A-4EE2-88C8-F2496B4465FE}" type="pres">
      <dgm:prSet presAssocID="{70300D9D-5C79-42D4-88F9-3ADE8D5E6E8A}" presName="rootText" presStyleLbl="node3" presStyleIdx="1" presStyleCnt="8" custScaleX="199097">
        <dgm:presLayoutVars>
          <dgm:chPref val="3"/>
        </dgm:presLayoutVars>
      </dgm:prSet>
      <dgm:spPr/>
      <dgm:t>
        <a:bodyPr/>
        <a:lstStyle/>
        <a:p>
          <a:endParaRPr lang="en-US"/>
        </a:p>
      </dgm:t>
    </dgm:pt>
    <dgm:pt modelId="{8FA118F9-EF5B-4401-8C3C-5C40556B0BA2}" type="pres">
      <dgm:prSet presAssocID="{70300D9D-5C79-42D4-88F9-3ADE8D5E6E8A}" presName="rootConnector" presStyleLbl="node3" presStyleIdx="1" presStyleCnt="8"/>
      <dgm:spPr/>
      <dgm:t>
        <a:bodyPr/>
        <a:lstStyle/>
        <a:p>
          <a:endParaRPr lang="en-US"/>
        </a:p>
      </dgm:t>
    </dgm:pt>
    <dgm:pt modelId="{A74616C7-E689-40DA-A965-21E4C7302291}" type="pres">
      <dgm:prSet presAssocID="{70300D9D-5C79-42D4-88F9-3ADE8D5E6E8A}" presName="hierChild4" presStyleCnt="0"/>
      <dgm:spPr/>
    </dgm:pt>
    <dgm:pt modelId="{8559BE8E-FE51-4396-9773-DEDED4D3364A}" type="pres">
      <dgm:prSet presAssocID="{70300D9D-5C79-42D4-88F9-3ADE8D5E6E8A}" presName="hierChild5" presStyleCnt="0"/>
      <dgm:spPr/>
    </dgm:pt>
    <dgm:pt modelId="{1628A3D8-1974-4137-B8A7-CD8ED8B8128C}" type="pres">
      <dgm:prSet presAssocID="{D587D223-AD5A-461F-BBDC-7596452A3450}" presName="Name50" presStyleLbl="parChTrans1D3" presStyleIdx="2" presStyleCnt="8"/>
      <dgm:spPr/>
      <dgm:t>
        <a:bodyPr/>
        <a:lstStyle/>
        <a:p>
          <a:endParaRPr lang="en-US"/>
        </a:p>
      </dgm:t>
    </dgm:pt>
    <dgm:pt modelId="{B14E2E4B-6C79-4132-A8F6-BCBAF77275B7}" type="pres">
      <dgm:prSet presAssocID="{3FBF93A5-ED43-4D3E-A68C-9E63FA956859}" presName="hierRoot2" presStyleCnt="0">
        <dgm:presLayoutVars>
          <dgm:hierBranch val="init"/>
        </dgm:presLayoutVars>
      </dgm:prSet>
      <dgm:spPr/>
    </dgm:pt>
    <dgm:pt modelId="{528FE555-D3FA-4D98-92E9-8FF7407296DE}" type="pres">
      <dgm:prSet presAssocID="{3FBF93A5-ED43-4D3E-A68C-9E63FA956859}" presName="rootComposite" presStyleCnt="0"/>
      <dgm:spPr/>
    </dgm:pt>
    <dgm:pt modelId="{DFD9CBBB-4F9A-47B5-BEEB-713EBE7133E0}" type="pres">
      <dgm:prSet presAssocID="{3FBF93A5-ED43-4D3E-A68C-9E63FA956859}" presName="rootText" presStyleLbl="node3" presStyleIdx="2" presStyleCnt="8" custScaleX="199097">
        <dgm:presLayoutVars>
          <dgm:chPref val="3"/>
        </dgm:presLayoutVars>
      </dgm:prSet>
      <dgm:spPr/>
      <dgm:t>
        <a:bodyPr/>
        <a:lstStyle/>
        <a:p>
          <a:endParaRPr lang="en-US"/>
        </a:p>
      </dgm:t>
    </dgm:pt>
    <dgm:pt modelId="{73ECB626-881A-4759-9FB6-8D57562DCE22}" type="pres">
      <dgm:prSet presAssocID="{3FBF93A5-ED43-4D3E-A68C-9E63FA956859}" presName="rootConnector" presStyleLbl="node3" presStyleIdx="2" presStyleCnt="8"/>
      <dgm:spPr/>
      <dgm:t>
        <a:bodyPr/>
        <a:lstStyle/>
        <a:p>
          <a:endParaRPr lang="en-US"/>
        </a:p>
      </dgm:t>
    </dgm:pt>
    <dgm:pt modelId="{72FE730B-9A1E-47AD-849F-381D53080F97}" type="pres">
      <dgm:prSet presAssocID="{3FBF93A5-ED43-4D3E-A68C-9E63FA956859}" presName="hierChild4" presStyleCnt="0"/>
      <dgm:spPr/>
    </dgm:pt>
    <dgm:pt modelId="{720487AA-EA25-4BA7-B4D0-E4EC175E40A9}" type="pres">
      <dgm:prSet presAssocID="{3FBF93A5-ED43-4D3E-A68C-9E63FA956859}" presName="hierChild5" presStyleCnt="0"/>
      <dgm:spPr/>
    </dgm:pt>
    <dgm:pt modelId="{9715C07A-1DAD-46AE-BC00-E120BAF601AF}" type="pres">
      <dgm:prSet presAssocID="{25BE5687-7A8B-41A9-A281-3AD97C399921}" presName="Name50" presStyleLbl="parChTrans1D3" presStyleIdx="3" presStyleCnt="8"/>
      <dgm:spPr/>
      <dgm:t>
        <a:bodyPr/>
        <a:lstStyle/>
        <a:p>
          <a:endParaRPr lang="en-US"/>
        </a:p>
      </dgm:t>
    </dgm:pt>
    <dgm:pt modelId="{9B6E59BA-099D-4F4C-AA18-6379AF00FC24}" type="pres">
      <dgm:prSet presAssocID="{C57C6461-4627-4E0A-BE55-62D1AB8C45BD}" presName="hierRoot2" presStyleCnt="0">
        <dgm:presLayoutVars>
          <dgm:hierBranch val="init"/>
        </dgm:presLayoutVars>
      </dgm:prSet>
      <dgm:spPr/>
    </dgm:pt>
    <dgm:pt modelId="{346E9BF8-B3A5-4856-8621-D7CE00063C6F}" type="pres">
      <dgm:prSet presAssocID="{C57C6461-4627-4E0A-BE55-62D1AB8C45BD}" presName="rootComposite" presStyleCnt="0"/>
      <dgm:spPr/>
    </dgm:pt>
    <dgm:pt modelId="{AC4684DE-D7DB-42AA-A0D8-4AD410F8CC38}" type="pres">
      <dgm:prSet presAssocID="{C57C6461-4627-4E0A-BE55-62D1AB8C45BD}" presName="rootText" presStyleLbl="node3" presStyleIdx="3" presStyleCnt="8" custScaleX="199097">
        <dgm:presLayoutVars>
          <dgm:chPref val="3"/>
        </dgm:presLayoutVars>
      </dgm:prSet>
      <dgm:spPr/>
      <dgm:t>
        <a:bodyPr/>
        <a:lstStyle/>
        <a:p>
          <a:endParaRPr lang="en-US"/>
        </a:p>
      </dgm:t>
    </dgm:pt>
    <dgm:pt modelId="{6A20BB06-B55A-4672-9DC3-899660B60E2B}" type="pres">
      <dgm:prSet presAssocID="{C57C6461-4627-4E0A-BE55-62D1AB8C45BD}" presName="rootConnector" presStyleLbl="node3" presStyleIdx="3" presStyleCnt="8"/>
      <dgm:spPr/>
      <dgm:t>
        <a:bodyPr/>
        <a:lstStyle/>
        <a:p>
          <a:endParaRPr lang="en-US"/>
        </a:p>
      </dgm:t>
    </dgm:pt>
    <dgm:pt modelId="{33282FFC-C295-494B-B44D-35C772B44537}" type="pres">
      <dgm:prSet presAssocID="{C57C6461-4627-4E0A-BE55-62D1AB8C45BD}" presName="hierChild4" presStyleCnt="0"/>
      <dgm:spPr/>
    </dgm:pt>
    <dgm:pt modelId="{7C4CFC83-7427-4574-B533-22A0744820F5}" type="pres">
      <dgm:prSet presAssocID="{C57C6461-4627-4E0A-BE55-62D1AB8C45BD}" presName="hierChild5" presStyleCnt="0"/>
      <dgm:spPr/>
    </dgm:pt>
    <dgm:pt modelId="{7D1FF075-E83E-44CC-80C9-5DEBA6D573C3}" type="pres">
      <dgm:prSet presAssocID="{D2C2F950-339E-4CCC-A3B5-CBB1196406B6}" presName="Name50" presStyleLbl="parChTrans1D3" presStyleIdx="4" presStyleCnt="8"/>
      <dgm:spPr/>
      <dgm:t>
        <a:bodyPr/>
        <a:lstStyle/>
        <a:p>
          <a:endParaRPr lang="en-US"/>
        </a:p>
      </dgm:t>
    </dgm:pt>
    <dgm:pt modelId="{2820EC2E-A9EB-448C-853F-5E48F6785D5A}" type="pres">
      <dgm:prSet presAssocID="{C65C6F39-4676-4266-B252-B7BE747F0D99}" presName="hierRoot2" presStyleCnt="0">
        <dgm:presLayoutVars>
          <dgm:hierBranch val="init"/>
        </dgm:presLayoutVars>
      </dgm:prSet>
      <dgm:spPr/>
    </dgm:pt>
    <dgm:pt modelId="{A707F4DF-8494-4956-9F09-4A62B3927A35}" type="pres">
      <dgm:prSet presAssocID="{C65C6F39-4676-4266-B252-B7BE747F0D99}" presName="rootComposite" presStyleCnt="0"/>
      <dgm:spPr/>
    </dgm:pt>
    <dgm:pt modelId="{C864EC53-EB56-4CEE-8FD0-CC38DA5C35DA}" type="pres">
      <dgm:prSet presAssocID="{C65C6F39-4676-4266-B252-B7BE747F0D99}" presName="rootText" presStyleLbl="node3" presStyleIdx="4" presStyleCnt="8" custScaleX="199097">
        <dgm:presLayoutVars>
          <dgm:chPref val="3"/>
        </dgm:presLayoutVars>
      </dgm:prSet>
      <dgm:spPr/>
      <dgm:t>
        <a:bodyPr/>
        <a:lstStyle/>
        <a:p>
          <a:endParaRPr lang="en-US"/>
        </a:p>
      </dgm:t>
    </dgm:pt>
    <dgm:pt modelId="{2DE2BE84-C1E1-40BE-BF67-D42E46E070DE}" type="pres">
      <dgm:prSet presAssocID="{C65C6F39-4676-4266-B252-B7BE747F0D99}" presName="rootConnector" presStyleLbl="node3" presStyleIdx="4" presStyleCnt="8"/>
      <dgm:spPr/>
      <dgm:t>
        <a:bodyPr/>
        <a:lstStyle/>
        <a:p>
          <a:endParaRPr lang="en-US"/>
        </a:p>
      </dgm:t>
    </dgm:pt>
    <dgm:pt modelId="{7305444A-46B6-4011-9A1B-331FA9684C79}" type="pres">
      <dgm:prSet presAssocID="{C65C6F39-4676-4266-B252-B7BE747F0D99}" presName="hierChild4" presStyleCnt="0"/>
      <dgm:spPr/>
    </dgm:pt>
    <dgm:pt modelId="{04D223B0-C913-44DF-851E-79002486CC56}" type="pres">
      <dgm:prSet presAssocID="{C65C6F39-4676-4266-B252-B7BE747F0D99}" presName="hierChild5" presStyleCnt="0"/>
      <dgm:spPr/>
    </dgm:pt>
    <dgm:pt modelId="{5584D4CA-0010-43A9-815E-E9A52BE344FA}" type="pres">
      <dgm:prSet presAssocID="{B9544B82-0493-4904-8571-8F6D9A1C02AB}" presName="Name50" presStyleLbl="parChTrans1D3" presStyleIdx="5" presStyleCnt="8"/>
      <dgm:spPr/>
      <dgm:t>
        <a:bodyPr/>
        <a:lstStyle/>
        <a:p>
          <a:endParaRPr lang="en-US"/>
        </a:p>
      </dgm:t>
    </dgm:pt>
    <dgm:pt modelId="{20B60F8E-9236-4628-BBD2-1D8066880F98}" type="pres">
      <dgm:prSet presAssocID="{AEF5463D-098D-4CFF-89CC-A299C18F75FE}" presName="hierRoot2" presStyleCnt="0">
        <dgm:presLayoutVars>
          <dgm:hierBranch val="init"/>
        </dgm:presLayoutVars>
      </dgm:prSet>
      <dgm:spPr/>
    </dgm:pt>
    <dgm:pt modelId="{A861D063-C69A-4C08-A08F-A80457D43928}" type="pres">
      <dgm:prSet presAssocID="{AEF5463D-098D-4CFF-89CC-A299C18F75FE}" presName="rootComposite" presStyleCnt="0"/>
      <dgm:spPr/>
    </dgm:pt>
    <dgm:pt modelId="{6DBFF517-575D-48B8-970B-7D4DB3DE64BB}" type="pres">
      <dgm:prSet presAssocID="{AEF5463D-098D-4CFF-89CC-A299C18F75FE}" presName="rootText" presStyleLbl="node3" presStyleIdx="5" presStyleCnt="8" custScaleX="199097">
        <dgm:presLayoutVars>
          <dgm:chPref val="3"/>
        </dgm:presLayoutVars>
      </dgm:prSet>
      <dgm:spPr/>
      <dgm:t>
        <a:bodyPr/>
        <a:lstStyle/>
        <a:p>
          <a:endParaRPr lang="en-US"/>
        </a:p>
      </dgm:t>
    </dgm:pt>
    <dgm:pt modelId="{DCEE359B-3865-4C07-AC50-44F304CB2125}" type="pres">
      <dgm:prSet presAssocID="{AEF5463D-098D-4CFF-89CC-A299C18F75FE}" presName="rootConnector" presStyleLbl="node3" presStyleIdx="5" presStyleCnt="8"/>
      <dgm:spPr/>
      <dgm:t>
        <a:bodyPr/>
        <a:lstStyle/>
        <a:p>
          <a:endParaRPr lang="en-US"/>
        </a:p>
      </dgm:t>
    </dgm:pt>
    <dgm:pt modelId="{21EB5739-CBB9-4110-811F-784C3F5892C6}" type="pres">
      <dgm:prSet presAssocID="{AEF5463D-098D-4CFF-89CC-A299C18F75FE}" presName="hierChild4" presStyleCnt="0"/>
      <dgm:spPr/>
    </dgm:pt>
    <dgm:pt modelId="{4F6D02ED-A6B1-436B-B0BB-204BC447A999}" type="pres">
      <dgm:prSet presAssocID="{AEF5463D-098D-4CFF-89CC-A299C18F75FE}" presName="hierChild5" presStyleCnt="0"/>
      <dgm:spPr/>
    </dgm:pt>
    <dgm:pt modelId="{0D36B7C9-1734-40AE-B050-0F4840FD3D4C}" type="pres">
      <dgm:prSet presAssocID="{CD5407E2-B4A3-423A-8208-1555573C6DB1}" presName="hierChild5" presStyleCnt="0"/>
      <dgm:spPr/>
    </dgm:pt>
    <dgm:pt modelId="{A60B9438-4838-482B-8109-01F03F6DAFCE}" type="pres">
      <dgm:prSet presAssocID="{CFD6F36E-C1EA-4D4C-B474-C9768460082D}" presName="Name37" presStyleLbl="parChTrans1D2" presStyleIdx="1" presStyleCnt="2"/>
      <dgm:spPr/>
      <dgm:t>
        <a:bodyPr/>
        <a:lstStyle/>
        <a:p>
          <a:endParaRPr lang="en-US"/>
        </a:p>
      </dgm:t>
    </dgm:pt>
    <dgm:pt modelId="{D9B85F32-10C4-47FF-8A0B-4C4BCC2EFCB7}" type="pres">
      <dgm:prSet presAssocID="{203965ED-B7FF-41A1-A3A5-1A3BC2E07C48}" presName="hierRoot2" presStyleCnt="0">
        <dgm:presLayoutVars>
          <dgm:hierBranch val="init"/>
        </dgm:presLayoutVars>
      </dgm:prSet>
      <dgm:spPr/>
    </dgm:pt>
    <dgm:pt modelId="{359DDE97-E2E0-4A31-AD3D-B9ADD98758BE}" type="pres">
      <dgm:prSet presAssocID="{203965ED-B7FF-41A1-A3A5-1A3BC2E07C48}" presName="rootComposite" presStyleCnt="0"/>
      <dgm:spPr/>
    </dgm:pt>
    <dgm:pt modelId="{D97D1A8E-C29D-4A77-A83A-9C7CC09CF6EC}" type="pres">
      <dgm:prSet presAssocID="{203965ED-B7FF-41A1-A3A5-1A3BC2E07C48}" presName="rootText" presStyleLbl="node2" presStyleIdx="1" presStyleCnt="2" custScaleX="219006" custLinFactNeighborX="3420">
        <dgm:presLayoutVars>
          <dgm:chPref val="3"/>
        </dgm:presLayoutVars>
      </dgm:prSet>
      <dgm:spPr/>
      <dgm:t>
        <a:bodyPr/>
        <a:lstStyle/>
        <a:p>
          <a:endParaRPr lang="en-US"/>
        </a:p>
      </dgm:t>
    </dgm:pt>
    <dgm:pt modelId="{B64B6621-5ECE-4EAB-A67F-BFEC352233B6}" type="pres">
      <dgm:prSet presAssocID="{203965ED-B7FF-41A1-A3A5-1A3BC2E07C48}" presName="rootConnector" presStyleLbl="node2" presStyleIdx="1" presStyleCnt="2"/>
      <dgm:spPr/>
      <dgm:t>
        <a:bodyPr/>
        <a:lstStyle/>
        <a:p>
          <a:endParaRPr lang="en-US"/>
        </a:p>
      </dgm:t>
    </dgm:pt>
    <dgm:pt modelId="{EB51263F-16CB-43A0-908D-FD98D06D7FF2}" type="pres">
      <dgm:prSet presAssocID="{203965ED-B7FF-41A1-A3A5-1A3BC2E07C48}" presName="hierChild4" presStyleCnt="0"/>
      <dgm:spPr/>
    </dgm:pt>
    <dgm:pt modelId="{5D1E00C3-6325-4BC5-9843-AEA54BCF4AF3}" type="pres">
      <dgm:prSet presAssocID="{CD84BC53-0F82-44A9-A19A-2871996EB915}" presName="Name37" presStyleLbl="parChTrans1D3" presStyleIdx="6" presStyleCnt="8"/>
      <dgm:spPr/>
      <dgm:t>
        <a:bodyPr/>
        <a:lstStyle/>
        <a:p>
          <a:endParaRPr lang="en-US"/>
        </a:p>
      </dgm:t>
    </dgm:pt>
    <dgm:pt modelId="{FDB44467-942D-4A15-83F9-03AF17BD1162}" type="pres">
      <dgm:prSet presAssocID="{8F0581F5-00E0-49D2-92DB-36398CA5E579}" presName="hierRoot2" presStyleCnt="0">
        <dgm:presLayoutVars>
          <dgm:hierBranch val="init"/>
        </dgm:presLayoutVars>
      </dgm:prSet>
      <dgm:spPr/>
    </dgm:pt>
    <dgm:pt modelId="{65F3BD6D-FD96-471E-83FA-CD410D8A3BFF}" type="pres">
      <dgm:prSet presAssocID="{8F0581F5-00E0-49D2-92DB-36398CA5E579}" presName="rootComposite" presStyleCnt="0"/>
      <dgm:spPr/>
    </dgm:pt>
    <dgm:pt modelId="{DBCB9E8F-5011-42F6-BE42-4C0F329014A5}" type="pres">
      <dgm:prSet presAssocID="{8F0581F5-00E0-49D2-92DB-36398CA5E579}" presName="rootText" presStyleLbl="node3" presStyleIdx="6" presStyleCnt="8" custScaleX="169232">
        <dgm:presLayoutVars>
          <dgm:chPref val="3"/>
        </dgm:presLayoutVars>
      </dgm:prSet>
      <dgm:spPr/>
      <dgm:t>
        <a:bodyPr/>
        <a:lstStyle/>
        <a:p>
          <a:endParaRPr lang="en-US"/>
        </a:p>
      </dgm:t>
    </dgm:pt>
    <dgm:pt modelId="{C8EFFFE1-2105-4D45-91F0-AFDF310582CC}" type="pres">
      <dgm:prSet presAssocID="{8F0581F5-00E0-49D2-92DB-36398CA5E579}" presName="rootConnector" presStyleLbl="node3" presStyleIdx="6" presStyleCnt="8"/>
      <dgm:spPr/>
      <dgm:t>
        <a:bodyPr/>
        <a:lstStyle/>
        <a:p>
          <a:endParaRPr lang="en-US"/>
        </a:p>
      </dgm:t>
    </dgm:pt>
    <dgm:pt modelId="{3834FFFD-9C31-4C54-A11E-416D7773EDE6}" type="pres">
      <dgm:prSet presAssocID="{8F0581F5-00E0-49D2-92DB-36398CA5E579}" presName="hierChild4" presStyleCnt="0"/>
      <dgm:spPr/>
    </dgm:pt>
    <dgm:pt modelId="{DAD4A706-F9D6-47F5-8D94-21B9CA5E1589}" type="pres">
      <dgm:prSet presAssocID="{8F0581F5-00E0-49D2-92DB-36398CA5E579}" presName="hierChild5" presStyleCnt="0"/>
      <dgm:spPr/>
    </dgm:pt>
    <dgm:pt modelId="{C21DD4CA-3324-47D6-A728-D24A2A3ECE0A}" type="pres">
      <dgm:prSet presAssocID="{B55F1E7A-A2A6-48CE-B699-61F2B00FF7CE}" presName="Name37" presStyleLbl="parChTrans1D3" presStyleIdx="7" presStyleCnt="8"/>
      <dgm:spPr/>
      <dgm:t>
        <a:bodyPr/>
        <a:lstStyle/>
        <a:p>
          <a:endParaRPr lang="en-US"/>
        </a:p>
      </dgm:t>
    </dgm:pt>
    <dgm:pt modelId="{84D760BF-C2C8-419A-95F9-C7F429F35C6A}" type="pres">
      <dgm:prSet presAssocID="{63B2735E-C178-472E-BD37-A8E84A44D432}" presName="hierRoot2" presStyleCnt="0">
        <dgm:presLayoutVars>
          <dgm:hierBranch val="init"/>
        </dgm:presLayoutVars>
      </dgm:prSet>
      <dgm:spPr/>
    </dgm:pt>
    <dgm:pt modelId="{7583F630-CD19-42BC-8811-AA33A6862065}" type="pres">
      <dgm:prSet presAssocID="{63B2735E-C178-472E-BD37-A8E84A44D432}" presName="rootComposite" presStyleCnt="0"/>
      <dgm:spPr/>
    </dgm:pt>
    <dgm:pt modelId="{72FC27A7-A000-499B-8AB2-5E67BE0B0326}" type="pres">
      <dgm:prSet presAssocID="{63B2735E-C178-472E-BD37-A8E84A44D432}" presName="rootText" presStyleLbl="node3" presStyleIdx="7" presStyleCnt="8" custScaleX="169232">
        <dgm:presLayoutVars>
          <dgm:chPref val="3"/>
        </dgm:presLayoutVars>
      </dgm:prSet>
      <dgm:spPr/>
      <dgm:t>
        <a:bodyPr/>
        <a:lstStyle/>
        <a:p>
          <a:endParaRPr lang="en-US"/>
        </a:p>
      </dgm:t>
    </dgm:pt>
    <dgm:pt modelId="{7F44D74F-00B5-4F29-AB17-F17D7598F05D}" type="pres">
      <dgm:prSet presAssocID="{63B2735E-C178-472E-BD37-A8E84A44D432}" presName="rootConnector" presStyleLbl="node3" presStyleIdx="7" presStyleCnt="8"/>
      <dgm:spPr/>
      <dgm:t>
        <a:bodyPr/>
        <a:lstStyle/>
        <a:p>
          <a:endParaRPr lang="en-US"/>
        </a:p>
      </dgm:t>
    </dgm:pt>
    <dgm:pt modelId="{C0916F14-1E38-4454-8C54-B1AC9819D416}" type="pres">
      <dgm:prSet presAssocID="{63B2735E-C178-472E-BD37-A8E84A44D432}" presName="hierChild4" presStyleCnt="0"/>
      <dgm:spPr/>
    </dgm:pt>
    <dgm:pt modelId="{2F87C207-4427-4BE3-AE46-9669DCBD256F}" type="pres">
      <dgm:prSet presAssocID="{63B2735E-C178-472E-BD37-A8E84A44D432}" presName="hierChild5" presStyleCnt="0"/>
      <dgm:spPr/>
    </dgm:pt>
    <dgm:pt modelId="{26CABEF1-DCCE-4071-AC4E-AB51E226C9F9}" type="pres">
      <dgm:prSet presAssocID="{203965ED-B7FF-41A1-A3A5-1A3BC2E07C48}" presName="hierChild5" presStyleCnt="0"/>
      <dgm:spPr/>
    </dgm:pt>
    <dgm:pt modelId="{2BD76375-FCBC-4281-96C7-61B48F375C26}" type="pres">
      <dgm:prSet presAssocID="{7CEB27C2-A9DD-4CA9-9852-62098966FD4B}" presName="hierChild3" presStyleCnt="0"/>
      <dgm:spPr/>
    </dgm:pt>
  </dgm:ptLst>
  <dgm:cxnLst>
    <dgm:cxn modelId="{7552A0C2-0733-41E8-A350-395BADB06986}" type="presOf" srcId="{203965ED-B7FF-41A1-A3A5-1A3BC2E07C48}" destId="{B64B6621-5ECE-4EAB-A67F-BFEC352233B6}" srcOrd="1" destOrd="0" presId="urn:microsoft.com/office/officeart/2005/8/layout/orgChart1"/>
    <dgm:cxn modelId="{B437AF8D-91E3-40A8-B0DD-99D78247EA6C}" type="presOf" srcId="{C57C6461-4627-4E0A-BE55-62D1AB8C45BD}" destId="{AC4684DE-D7DB-42AA-A0D8-4AD410F8CC38}" srcOrd="0" destOrd="0" presId="urn:microsoft.com/office/officeart/2005/8/layout/orgChart1"/>
    <dgm:cxn modelId="{4F38DE28-FB64-48FB-BD53-32ACF4B20B87}" type="presOf" srcId="{C65C6F39-4676-4266-B252-B7BE747F0D99}" destId="{C864EC53-EB56-4CEE-8FD0-CC38DA5C35DA}" srcOrd="0" destOrd="0" presId="urn:microsoft.com/office/officeart/2005/8/layout/orgChart1"/>
    <dgm:cxn modelId="{F182E7D5-E2AD-4E27-987E-9B29C100938B}" type="presOf" srcId="{C65C6F39-4676-4266-B252-B7BE747F0D99}" destId="{2DE2BE84-C1E1-40BE-BF67-D42E46E070DE}" srcOrd="1" destOrd="0" presId="urn:microsoft.com/office/officeart/2005/8/layout/orgChart1"/>
    <dgm:cxn modelId="{1A42D3DD-5ADB-4584-AB0A-749035C694B5}" type="presOf" srcId="{C57C6461-4627-4E0A-BE55-62D1AB8C45BD}" destId="{6A20BB06-B55A-4672-9DC3-899660B60E2B}" srcOrd="1" destOrd="0" presId="urn:microsoft.com/office/officeart/2005/8/layout/orgChart1"/>
    <dgm:cxn modelId="{B85FD975-A0E5-4D36-B789-1547C5A61B6B}" srcId="{7CEB27C2-A9DD-4CA9-9852-62098966FD4B}" destId="{203965ED-B7FF-41A1-A3A5-1A3BC2E07C48}" srcOrd="1" destOrd="0" parTransId="{CFD6F36E-C1EA-4D4C-B474-C9768460082D}" sibTransId="{29CCFB15-98F9-4711-9172-275FD47EF183}"/>
    <dgm:cxn modelId="{7609CFD5-9D68-4403-A2F1-E4F23D10F2AE}" srcId="{203965ED-B7FF-41A1-A3A5-1A3BC2E07C48}" destId="{8F0581F5-00E0-49D2-92DB-36398CA5E579}" srcOrd="0" destOrd="0" parTransId="{CD84BC53-0F82-44A9-A19A-2871996EB915}" sibTransId="{BE0E2AC1-3CD6-4A98-9DB9-D6EBDA9C5574}"/>
    <dgm:cxn modelId="{FFEA5E34-DF67-4DD7-B9F2-A8D2E2939A64}" type="presOf" srcId="{3FBF93A5-ED43-4D3E-A68C-9E63FA956859}" destId="{73ECB626-881A-4759-9FB6-8D57562DCE22}" srcOrd="1" destOrd="0" presId="urn:microsoft.com/office/officeart/2005/8/layout/orgChart1"/>
    <dgm:cxn modelId="{ACE988A0-048A-4FE6-AE55-C8EF1478472C}" type="presOf" srcId="{203965ED-B7FF-41A1-A3A5-1A3BC2E07C48}" destId="{D97D1A8E-C29D-4A77-A83A-9C7CC09CF6EC}" srcOrd="0" destOrd="0" presId="urn:microsoft.com/office/officeart/2005/8/layout/orgChart1"/>
    <dgm:cxn modelId="{98F393C5-6EC7-4857-9C43-92E9F2D666A6}" type="presOf" srcId="{3FBF93A5-ED43-4D3E-A68C-9E63FA956859}" destId="{DFD9CBBB-4F9A-47B5-BEEB-713EBE7133E0}" srcOrd="0" destOrd="0" presId="urn:microsoft.com/office/officeart/2005/8/layout/orgChart1"/>
    <dgm:cxn modelId="{D9E97C1D-A4B9-423C-900A-23B836813387}" srcId="{CD5407E2-B4A3-423A-8208-1555573C6DB1}" destId="{70300D9D-5C79-42D4-88F9-3ADE8D5E6E8A}" srcOrd="1" destOrd="0" parTransId="{FCBB6236-56BD-4DEB-91A0-D238F0585568}" sibTransId="{ADBDF14B-A5AC-44E1-AAEE-AF62CE66C906}"/>
    <dgm:cxn modelId="{6FD1E7E4-80AA-4D45-BA81-FC9743BCB7CA}" srcId="{CD5407E2-B4A3-423A-8208-1555573C6DB1}" destId="{3FBF93A5-ED43-4D3E-A68C-9E63FA956859}" srcOrd="2" destOrd="0" parTransId="{D587D223-AD5A-461F-BBDC-7596452A3450}" sibTransId="{C4A28D46-4383-480B-BD3A-3C4A685AD561}"/>
    <dgm:cxn modelId="{73DAB893-4015-4661-8187-1B3E7C80827C}" type="presOf" srcId="{D587D223-AD5A-461F-BBDC-7596452A3450}" destId="{1628A3D8-1974-4137-B8A7-CD8ED8B8128C}" srcOrd="0" destOrd="0" presId="urn:microsoft.com/office/officeart/2005/8/layout/orgChart1"/>
    <dgm:cxn modelId="{B824E42F-8AB3-4AEF-A78E-AFCA1B9AB927}" type="presOf" srcId="{CD5407E2-B4A3-423A-8208-1555573C6DB1}" destId="{349D2727-6A71-4115-B0CF-21CD4B7AA6AB}" srcOrd="1" destOrd="0" presId="urn:microsoft.com/office/officeart/2005/8/layout/orgChart1"/>
    <dgm:cxn modelId="{9EF3DEE0-8A61-42FC-8751-6A245E276313}" srcId="{7CEB27C2-A9DD-4CA9-9852-62098966FD4B}" destId="{CD5407E2-B4A3-423A-8208-1555573C6DB1}" srcOrd="0" destOrd="0" parTransId="{8005EF67-B867-43E1-AC5E-47C1E730EBE7}" sibTransId="{8A9FE9F4-EE90-4C93-AFC7-BD6F2C24A488}"/>
    <dgm:cxn modelId="{78327825-DE5A-4E06-B995-D680DC9C1AF7}" type="presOf" srcId="{8005EF67-B867-43E1-AC5E-47C1E730EBE7}" destId="{C330362F-B703-4A25-BF8C-D817180BD3CD}" srcOrd="0" destOrd="0" presId="urn:microsoft.com/office/officeart/2005/8/layout/orgChart1"/>
    <dgm:cxn modelId="{8AD71DDA-D082-4DF1-9F7B-167E269A887E}" type="presOf" srcId="{D4A3D232-049B-4015-8218-4EAF49E8A3DD}" destId="{1FA04868-870B-4C4E-AE52-0A487D845D67}" srcOrd="0" destOrd="0" presId="urn:microsoft.com/office/officeart/2005/8/layout/orgChart1"/>
    <dgm:cxn modelId="{B61671C7-B9EC-4CC5-BB4C-B771994F86BD}" type="presOf" srcId="{CD84BC53-0F82-44A9-A19A-2871996EB915}" destId="{5D1E00C3-6325-4BC5-9843-AEA54BCF4AF3}" srcOrd="0" destOrd="0" presId="urn:microsoft.com/office/officeart/2005/8/layout/orgChart1"/>
    <dgm:cxn modelId="{51FD8965-7D11-49B9-A803-F2DE044602CF}" type="presOf" srcId="{D2C2F950-339E-4CCC-A3B5-CBB1196406B6}" destId="{7D1FF075-E83E-44CC-80C9-5DEBA6D573C3}" srcOrd="0" destOrd="0" presId="urn:microsoft.com/office/officeart/2005/8/layout/orgChart1"/>
    <dgm:cxn modelId="{351B3291-F2B0-461E-91EF-0F96B3B3C780}" type="presOf" srcId="{45B9CEAE-6215-4326-BEC4-690DE5596D9F}" destId="{D32C1327-364C-4C92-81F3-4B1BCBC727D1}" srcOrd="0" destOrd="0" presId="urn:microsoft.com/office/officeart/2005/8/layout/orgChart1"/>
    <dgm:cxn modelId="{B3903477-B6FA-430D-9B0D-C83BEDEA2F8D}" type="presOf" srcId="{8F0581F5-00E0-49D2-92DB-36398CA5E579}" destId="{DBCB9E8F-5011-42F6-BE42-4C0F329014A5}" srcOrd="0" destOrd="0" presId="urn:microsoft.com/office/officeart/2005/8/layout/orgChart1"/>
    <dgm:cxn modelId="{2ABAAAF4-E525-42E4-963D-72E22B55C47A}" type="presOf" srcId="{70300D9D-5C79-42D4-88F9-3ADE8D5E6E8A}" destId="{8FA118F9-EF5B-4401-8C3C-5C40556B0BA2}" srcOrd="1" destOrd="0" presId="urn:microsoft.com/office/officeart/2005/8/layout/orgChart1"/>
    <dgm:cxn modelId="{45DC5F1B-29D1-4F07-9684-CD11E1D96164}" type="presOf" srcId="{FCBB6236-56BD-4DEB-91A0-D238F0585568}" destId="{D7C40FCB-576C-46B7-B68E-69E065C8B413}" srcOrd="0" destOrd="0" presId="urn:microsoft.com/office/officeart/2005/8/layout/orgChart1"/>
    <dgm:cxn modelId="{F40E89E7-0CD3-45F2-AD8E-D895B4EF5390}" type="presOf" srcId="{63B2735E-C178-472E-BD37-A8E84A44D432}" destId="{7F44D74F-00B5-4F29-AB17-F17D7598F05D}" srcOrd="1" destOrd="0" presId="urn:microsoft.com/office/officeart/2005/8/layout/orgChart1"/>
    <dgm:cxn modelId="{42FD315B-A6AB-41C2-97BF-D7B590869BCE}" type="presOf" srcId="{B55F1E7A-A2A6-48CE-B699-61F2B00FF7CE}" destId="{C21DD4CA-3324-47D6-A728-D24A2A3ECE0A}" srcOrd="0" destOrd="0" presId="urn:microsoft.com/office/officeart/2005/8/layout/orgChart1"/>
    <dgm:cxn modelId="{7CB218F6-2AF5-443E-A9A4-FA4EE760267A}" type="presOf" srcId="{CFD6F36E-C1EA-4D4C-B474-C9768460082D}" destId="{A60B9438-4838-482B-8109-01F03F6DAFCE}" srcOrd="0" destOrd="0" presId="urn:microsoft.com/office/officeart/2005/8/layout/orgChart1"/>
    <dgm:cxn modelId="{D523EBB5-F260-4695-B8B3-B724699F9C56}" srcId="{CD5407E2-B4A3-423A-8208-1555573C6DB1}" destId="{C57C6461-4627-4E0A-BE55-62D1AB8C45BD}" srcOrd="3" destOrd="0" parTransId="{25BE5687-7A8B-41A9-A281-3AD97C399921}" sibTransId="{EB715FFC-C46F-4FBC-B40F-0D0CB88F6632}"/>
    <dgm:cxn modelId="{B0A00109-0BE4-4AC7-AF30-65BA25E0D723}" type="presOf" srcId="{7CEB27C2-A9DD-4CA9-9852-62098966FD4B}" destId="{85FE6358-8D1B-4FD0-9D2D-018A4BECD3C4}" srcOrd="1" destOrd="0" presId="urn:microsoft.com/office/officeart/2005/8/layout/orgChart1"/>
    <dgm:cxn modelId="{38E62308-08D9-4277-B052-60E59A0C6420}" srcId="{CD5407E2-B4A3-423A-8208-1555573C6DB1}" destId="{AEF5463D-098D-4CFF-89CC-A299C18F75FE}" srcOrd="5" destOrd="0" parTransId="{B9544B82-0493-4904-8571-8F6D9A1C02AB}" sibTransId="{2C01DAA2-6847-4F27-B8D2-66A830727F6A}"/>
    <dgm:cxn modelId="{3FFD5B7E-D33C-4BAA-98C6-4F239E93FFFB}" type="presOf" srcId="{70300D9D-5C79-42D4-88F9-3ADE8D5E6E8A}" destId="{F80F4415-036A-4EE2-88C8-F2496B4465FE}" srcOrd="0" destOrd="0" presId="urn:microsoft.com/office/officeart/2005/8/layout/orgChart1"/>
    <dgm:cxn modelId="{A4D50CB3-2DE6-400A-BF76-8A8CBB95F5DB}" srcId="{CD5407E2-B4A3-423A-8208-1555573C6DB1}" destId="{C65C6F39-4676-4266-B252-B7BE747F0D99}" srcOrd="4" destOrd="0" parTransId="{D2C2F950-339E-4CCC-A3B5-CBB1196406B6}" sibTransId="{3B4F952E-3A39-482E-8AF7-6BE5E1E91EAC}"/>
    <dgm:cxn modelId="{C2948963-858E-4680-A4B7-908EAE1D17F7}" srcId="{203965ED-B7FF-41A1-A3A5-1A3BC2E07C48}" destId="{63B2735E-C178-472E-BD37-A8E84A44D432}" srcOrd="1" destOrd="0" parTransId="{B55F1E7A-A2A6-48CE-B699-61F2B00FF7CE}" sibTransId="{573ABBE0-3930-4C98-BBB8-D8FD8065D673}"/>
    <dgm:cxn modelId="{7D31EAB2-7850-4AB1-9FA3-8A6D0B17119B}" type="presOf" srcId="{63B2735E-C178-472E-BD37-A8E84A44D432}" destId="{72FC27A7-A000-499B-8AB2-5E67BE0B0326}" srcOrd="0" destOrd="0" presId="urn:microsoft.com/office/officeart/2005/8/layout/orgChart1"/>
    <dgm:cxn modelId="{7106EAC5-C2DB-4176-8307-CAD54FFAFE86}" type="presOf" srcId="{B9544B82-0493-4904-8571-8F6D9A1C02AB}" destId="{5584D4CA-0010-43A9-815E-E9A52BE344FA}" srcOrd="0" destOrd="0" presId="urn:microsoft.com/office/officeart/2005/8/layout/orgChart1"/>
    <dgm:cxn modelId="{81EF8F5E-3142-4EAB-93A9-7F91A98C4E90}" srcId="{CD5407E2-B4A3-423A-8208-1555573C6DB1}" destId="{78A3698C-4B6E-4BA6-83F5-3AADA2901AAE}" srcOrd="0" destOrd="0" parTransId="{45B9CEAE-6215-4326-BEC4-690DE5596D9F}" sibTransId="{B81C588D-9043-4EF1-BB39-E50351AC8C13}"/>
    <dgm:cxn modelId="{5EEE83C2-3A79-4D0D-80C7-240911B5E855}" type="presOf" srcId="{7CEB27C2-A9DD-4CA9-9852-62098966FD4B}" destId="{3455EB09-3806-4A9A-B7A2-5E6324924F88}" srcOrd="0" destOrd="0" presId="urn:microsoft.com/office/officeart/2005/8/layout/orgChart1"/>
    <dgm:cxn modelId="{0A5D6C4F-3D3C-4612-8B6F-77E651734B1D}" type="presOf" srcId="{AEF5463D-098D-4CFF-89CC-A299C18F75FE}" destId="{6DBFF517-575D-48B8-970B-7D4DB3DE64BB}" srcOrd="0" destOrd="0" presId="urn:microsoft.com/office/officeart/2005/8/layout/orgChart1"/>
    <dgm:cxn modelId="{513BA087-84C3-415C-AA7D-804C933E97C4}" type="presOf" srcId="{78A3698C-4B6E-4BA6-83F5-3AADA2901AAE}" destId="{D04A6D88-5872-4304-9509-D2AD8C01D424}" srcOrd="1" destOrd="0" presId="urn:microsoft.com/office/officeart/2005/8/layout/orgChart1"/>
    <dgm:cxn modelId="{A815C38A-5140-48E5-A2DC-820DB3AD8300}" type="presOf" srcId="{25BE5687-7A8B-41A9-A281-3AD97C399921}" destId="{9715C07A-1DAD-46AE-BC00-E120BAF601AF}" srcOrd="0" destOrd="0" presId="urn:microsoft.com/office/officeart/2005/8/layout/orgChart1"/>
    <dgm:cxn modelId="{DF38B637-B68B-48A9-BF46-8964EB45A630}" type="presOf" srcId="{78A3698C-4B6E-4BA6-83F5-3AADA2901AAE}" destId="{710B5807-80B1-425C-BF23-834E99FC19FD}" srcOrd="0" destOrd="0" presId="urn:microsoft.com/office/officeart/2005/8/layout/orgChart1"/>
    <dgm:cxn modelId="{A994B724-6013-4AFE-8ADB-74E35244FC1B}" type="presOf" srcId="{CD5407E2-B4A3-423A-8208-1555573C6DB1}" destId="{AF5971F7-204C-4413-A74D-19BA5567B9A7}" srcOrd="0" destOrd="0" presId="urn:microsoft.com/office/officeart/2005/8/layout/orgChart1"/>
    <dgm:cxn modelId="{FE35AEC8-0891-48A3-933F-87F5323FDB04}" type="presOf" srcId="{AEF5463D-098D-4CFF-89CC-A299C18F75FE}" destId="{DCEE359B-3865-4C07-AC50-44F304CB2125}" srcOrd="1" destOrd="0" presId="urn:microsoft.com/office/officeart/2005/8/layout/orgChart1"/>
    <dgm:cxn modelId="{8F4FAD57-958A-4D1F-BBF0-80F5D76B3B6A}" srcId="{D4A3D232-049B-4015-8218-4EAF49E8A3DD}" destId="{7CEB27C2-A9DD-4CA9-9852-62098966FD4B}" srcOrd="0" destOrd="0" parTransId="{760C82AF-DF77-4255-B1DF-E18F24B9AC2E}" sibTransId="{63A42E0E-2B7C-44D6-88A2-B781B5B4D716}"/>
    <dgm:cxn modelId="{A86C8BFA-7D54-4090-9DDA-4B4241D93A1B}" type="presOf" srcId="{8F0581F5-00E0-49D2-92DB-36398CA5E579}" destId="{C8EFFFE1-2105-4D45-91F0-AFDF310582CC}" srcOrd="1" destOrd="0" presId="urn:microsoft.com/office/officeart/2005/8/layout/orgChart1"/>
    <dgm:cxn modelId="{497A9C0E-324B-4A0E-B403-85AA7944CCE9}" type="presParOf" srcId="{1FA04868-870B-4C4E-AE52-0A487D845D67}" destId="{F6C48DED-F1D6-4FAD-972C-5D45D5B44960}" srcOrd="0" destOrd="0" presId="urn:microsoft.com/office/officeart/2005/8/layout/orgChart1"/>
    <dgm:cxn modelId="{39426722-1A0B-4D2C-B2F9-E54EB4CFBAC4}" type="presParOf" srcId="{F6C48DED-F1D6-4FAD-972C-5D45D5B44960}" destId="{E5F2BF0E-F955-442C-A3E9-5B4ADCE22EF9}" srcOrd="0" destOrd="0" presId="urn:microsoft.com/office/officeart/2005/8/layout/orgChart1"/>
    <dgm:cxn modelId="{FD6E0D44-7B50-4C21-A633-9258AA5E443F}" type="presParOf" srcId="{E5F2BF0E-F955-442C-A3E9-5B4ADCE22EF9}" destId="{3455EB09-3806-4A9A-B7A2-5E6324924F88}" srcOrd="0" destOrd="0" presId="urn:microsoft.com/office/officeart/2005/8/layout/orgChart1"/>
    <dgm:cxn modelId="{1CE6F714-1F87-488A-A379-806076A21095}" type="presParOf" srcId="{E5F2BF0E-F955-442C-A3E9-5B4ADCE22EF9}" destId="{85FE6358-8D1B-4FD0-9D2D-018A4BECD3C4}" srcOrd="1" destOrd="0" presId="urn:microsoft.com/office/officeart/2005/8/layout/orgChart1"/>
    <dgm:cxn modelId="{2DF83D09-D17E-4F72-B401-5F1EEFB4727C}" type="presParOf" srcId="{F6C48DED-F1D6-4FAD-972C-5D45D5B44960}" destId="{A68FCCBF-3B18-4655-9B49-C984D3036E49}" srcOrd="1" destOrd="0" presId="urn:microsoft.com/office/officeart/2005/8/layout/orgChart1"/>
    <dgm:cxn modelId="{E047EB31-CF7D-475D-AA1F-CB0101E14F9D}" type="presParOf" srcId="{A68FCCBF-3B18-4655-9B49-C984D3036E49}" destId="{C330362F-B703-4A25-BF8C-D817180BD3CD}" srcOrd="0" destOrd="0" presId="urn:microsoft.com/office/officeart/2005/8/layout/orgChart1"/>
    <dgm:cxn modelId="{E67DE817-A7C2-4CCB-9A98-378EA89D6341}" type="presParOf" srcId="{A68FCCBF-3B18-4655-9B49-C984D3036E49}" destId="{CEFCEAEC-E51D-4B7E-8E8C-6F8D22950ED8}" srcOrd="1" destOrd="0" presId="urn:microsoft.com/office/officeart/2005/8/layout/orgChart1"/>
    <dgm:cxn modelId="{5FD1ECDA-BECF-4793-98F7-D9C8018CBDDF}" type="presParOf" srcId="{CEFCEAEC-E51D-4B7E-8E8C-6F8D22950ED8}" destId="{E02CF911-F4A4-4699-BD6A-B128EBD87A0C}" srcOrd="0" destOrd="0" presId="urn:microsoft.com/office/officeart/2005/8/layout/orgChart1"/>
    <dgm:cxn modelId="{915F68C7-9C5C-4A04-B146-E88F2AFB9326}" type="presParOf" srcId="{E02CF911-F4A4-4699-BD6A-B128EBD87A0C}" destId="{AF5971F7-204C-4413-A74D-19BA5567B9A7}" srcOrd="0" destOrd="0" presId="urn:microsoft.com/office/officeart/2005/8/layout/orgChart1"/>
    <dgm:cxn modelId="{99DC6914-8378-4479-8C23-33C632B6A51A}" type="presParOf" srcId="{E02CF911-F4A4-4699-BD6A-B128EBD87A0C}" destId="{349D2727-6A71-4115-B0CF-21CD4B7AA6AB}" srcOrd="1" destOrd="0" presId="urn:microsoft.com/office/officeart/2005/8/layout/orgChart1"/>
    <dgm:cxn modelId="{A04761CC-5FBF-4512-BE81-A8CACB57425C}" type="presParOf" srcId="{CEFCEAEC-E51D-4B7E-8E8C-6F8D22950ED8}" destId="{54C7E64A-6856-4477-92E2-520D26E90FB2}" srcOrd="1" destOrd="0" presId="urn:microsoft.com/office/officeart/2005/8/layout/orgChart1"/>
    <dgm:cxn modelId="{5C785FEA-BEE7-4002-93B4-9DA8D6821C96}" type="presParOf" srcId="{54C7E64A-6856-4477-92E2-520D26E90FB2}" destId="{D32C1327-364C-4C92-81F3-4B1BCBC727D1}" srcOrd="0" destOrd="0" presId="urn:microsoft.com/office/officeart/2005/8/layout/orgChart1"/>
    <dgm:cxn modelId="{12CD415F-4076-4985-9F82-798FA1C48A78}" type="presParOf" srcId="{54C7E64A-6856-4477-92E2-520D26E90FB2}" destId="{34AC0A90-B7C1-40DF-8390-662836F8E18F}" srcOrd="1" destOrd="0" presId="urn:microsoft.com/office/officeart/2005/8/layout/orgChart1"/>
    <dgm:cxn modelId="{15F3A452-85D2-4184-942C-752844DCE161}" type="presParOf" srcId="{34AC0A90-B7C1-40DF-8390-662836F8E18F}" destId="{9B3937EB-53DF-4F99-B697-7E33F18F3695}" srcOrd="0" destOrd="0" presId="urn:microsoft.com/office/officeart/2005/8/layout/orgChart1"/>
    <dgm:cxn modelId="{5BE7CC03-8D1E-456D-BEB6-77CEF2CE1D12}" type="presParOf" srcId="{9B3937EB-53DF-4F99-B697-7E33F18F3695}" destId="{710B5807-80B1-425C-BF23-834E99FC19FD}" srcOrd="0" destOrd="0" presId="urn:microsoft.com/office/officeart/2005/8/layout/orgChart1"/>
    <dgm:cxn modelId="{9F53EDE7-1AF7-4B52-B54B-A0F740B550EB}" type="presParOf" srcId="{9B3937EB-53DF-4F99-B697-7E33F18F3695}" destId="{D04A6D88-5872-4304-9509-D2AD8C01D424}" srcOrd="1" destOrd="0" presId="urn:microsoft.com/office/officeart/2005/8/layout/orgChart1"/>
    <dgm:cxn modelId="{1DA859FA-E18A-47F8-9C0B-0EC0C516F795}" type="presParOf" srcId="{34AC0A90-B7C1-40DF-8390-662836F8E18F}" destId="{730C7C63-71B4-4D7B-8C48-DB85A44513F3}" srcOrd="1" destOrd="0" presId="urn:microsoft.com/office/officeart/2005/8/layout/orgChart1"/>
    <dgm:cxn modelId="{5C95F7DB-C86C-4E01-81B6-374130918E70}" type="presParOf" srcId="{34AC0A90-B7C1-40DF-8390-662836F8E18F}" destId="{D92630BF-1E88-41E2-A982-B86C2AB85819}" srcOrd="2" destOrd="0" presId="urn:microsoft.com/office/officeart/2005/8/layout/orgChart1"/>
    <dgm:cxn modelId="{DA0F97CA-60F2-4845-88C6-DF05DA836F66}" type="presParOf" srcId="{54C7E64A-6856-4477-92E2-520D26E90FB2}" destId="{D7C40FCB-576C-46B7-B68E-69E065C8B413}" srcOrd="2" destOrd="0" presId="urn:microsoft.com/office/officeart/2005/8/layout/orgChart1"/>
    <dgm:cxn modelId="{57253146-2B73-4B3B-B72D-1B99B777FF5C}" type="presParOf" srcId="{54C7E64A-6856-4477-92E2-520D26E90FB2}" destId="{2F56C4D8-37C0-4EF4-87DF-7E25B2F87499}" srcOrd="3" destOrd="0" presId="urn:microsoft.com/office/officeart/2005/8/layout/orgChart1"/>
    <dgm:cxn modelId="{4E2BFDF4-7516-4F71-A815-87DC6594BF40}" type="presParOf" srcId="{2F56C4D8-37C0-4EF4-87DF-7E25B2F87499}" destId="{C46D5373-060F-4BE6-A421-A38332EE3CCA}" srcOrd="0" destOrd="0" presId="urn:microsoft.com/office/officeart/2005/8/layout/orgChart1"/>
    <dgm:cxn modelId="{9C440820-BAFB-496E-99B7-B15B70410DB3}" type="presParOf" srcId="{C46D5373-060F-4BE6-A421-A38332EE3CCA}" destId="{F80F4415-036A-4EE2-88C8-F2496B4465FE}" srcOrd="0" destOrd="0" presId="urn:microsoft.com/office/officeart/2005/8/layout/orgChart1"/>
    <dgm:cxn modelId="{4422DDB4-E836-41B4-B298-0DCB6D5A28D7}" type="presParOf" srcId="{C46D5373-060F-4BE6-A421-A38332EE3CCA}" destId="{8FA118F9-EF5B-4401-8C3C-5C40556B0BA2}" srcOrd="1" destOrd="0" presId="urn:microsoft.com/office/officeart/2005/8/layout/orgChart1"/>
    <dgm:cxn modelId="{F5D95819-C8B8-45A7-912B-6439F5ADA779}" type="presParOf" srcId="{2F56C4D8-37C0-4EF4-87DF-7E25B2F87499}" destId="{A74616C7-E689-40DA-A965-21E4C7302291}" srcOrd="1" destOrd="0" presId="urn:microsoft.com/office/officeart/2005/8/layout/orgChart1"/>
    <dgm:cxn modelId="{20FDE2B7-2CD3-4725-9E5E-E761DE28D8FC}" type="presParOf" srcId="{2F56C4D8-37C0-4EF4-87DF-7E25B2F87499}" destId="{8559BE8E-FE51-4396-9773-DEDED4D3364A}" srcOrd="2" destOrd="0" presId="urn:microsoft.com/office/officeart/2005/8/layout/orgChart1"/>
    <dgm:cxn modelId="{0BD5BC28-E90C-4301-A894-050419F91AB4}" type="presParOf" srcId="{54C7E64A-6856-4477-92E2-520D26E90FB2}" destId="{1628A3D8-1974-4137-B8A7-CD8ED8B8128C}" srcOrd="4" destOrd="0" presId="urn:microsoft.com/office/officeart/2005/8/layout/orgChart1"/>
    <dgm:cxn modelId="{FAF1A9F8-614E-4D86-A054-A47E93D97992}" type="presParOf" srcId="{54C7E64A-6856-4477-92E2-520D26E90FB2}" destId="{B14E2E4B-6C79-4132-A8F6-BCBAF77275B7}" srcOrd="5" destOrd="0" presId="urn:microsoft.com/office/officeart/2005/8/layout/orgChart1"/>
    <dgm:cxn modelId="{E289917B-D058-405F-9C18-B6463F996875}" type="presParOf" srcId="{B14E2E4B-6C79-4132-A8F6-BCBAF77275B7}" destId="{528FE555-D3FA-4D98-92E9-8FF7407296DE}" srcOrd="0" destOrd="0" presId="urn:microsoft.com/office/officeart/2005/8/layout/orgChart1"/>
    <dgm:cxn modelId="{C3B136C7-C5DE-4FC3-94B4-B46B4AA1D380}" type="presParOf" srcId="{528FE555-D3FA-4D98-92E9-8FF7407296DE}" destId="{DFD9CBBB-4F9A-47B5-BEEB-713EBE7133E0}" srcOrd="0" destOrd="0" presId="urn:microsoft.com/office/officeart/2005/8/layout/orgChart1"/>
    <dgm:cxn modelId="{66046C40-6E79-4BDC-8C70-176ECFCEB271}" type="presParOf" srcId="{528FE555-D3FA-4D98-92E9-8FF7407296DE}" destId="{73ECB626-881A-4759-9FB6-8D57562DCE22}" srcOrd="1" destOrd="0" presId="urn:microsoft.com/office/officeart/2005/8/layout/orgChart1"/>
    <dgm:cxn modelId="{62108B72-64F1-4297-902B-BA4AA00EC319}" type="presParOf" srcId="{B14E2E4B-6C79-4132-A8F6-BCBAF77275B7}" destId="{72FE730B-9A1E-47AD-849F-381D53080F97}" srcOrd="1" destOrd="0" presId="urn:microsoft.com/office/officeart/2005/8/layout/orgChart1"/>
    <dgm:cxn modelId="{FDA1F8A8-F12F-469A-AEF0-0039E6BE5154}" type="presParOf" srcId="{B14E2E4B-6C79-4132-A8F6-BCBAF77275B7}" destId="{720487AA-EA25-4BA7-B4D0-E4EC175E40A9}" srcOrd="2" destOrd="0" presId="urn:microsoft.com/office/officeart/2005/8/layout/orgChart1"/>
    <dgm:cxn modelId="{AE800F67-F366-4801-9672-8F57A6F2F394}" type="presParOf" srcId="{54C7E64A-6856-4477-92E2-520D26E90FB2}" destId="{9715C07A-1DAD-46AE-BC00-E120BAF601AF}" srcOrd="6" destOrd="0" presId="urn:microsoft.com/office/officeart/2005/8/layout/orgChart1"/>
    <dgm:cxn modelId="{D9BF61EA-B35C-4437-9175-408BC62B23E5}" type="presParOf" srcId="{54C7E64A-6856-4477-92E2-520D26E90FB2}" destId="{9B6E59BA-099D-4F4C-AA18-6379AF00FC24}" srcOrd="7" destOrd="0" presId="urn:microsoft.com/office/officeart/2005/8/layout/orgChart1"/>
    <dgm:cxn modelId="{75C06982-525C-4E58-ACE2-E6E294693054}" type="presParOf" srcId="{9B6E59BA-099D-4F4C-AA18-6379AF00FC24}" destId="{346E9BF8-B3A5-4856-8621-D7CE00063C6F}" srcOrd="0" destOrd="0" presId="urn:microsoft.com/office/officeart/2005/8/layout/orgChart1"/>
    <dgm:cxn modelId="{A23F3245-5B17-4DA5-AE3F-CA67AACC8430}" type="presParOf" srcId="{346E9BF8-B3A5-4856-8621-D7CE00063C6F}" destId="{AC4684DE-D7DB-42AA-A0D8-4AD410F8CC38}" srcOrd="0" destOrd="0" presId="urn:microsoft.com/office/officeart/2005/8/layout/orgChart1"/>
    <dgm:cxn modelId="{9D1E3237-0634-431A-885E-7FE2CEA28C67}" type="presParOf" srcId="{346E9BF8-B3A5-4856-8621-D7CE00063C6F}" destId="{6A20BB06-B55A-4672-9DC3-899660B60E2B}" srcOrd="1" destOrd="0" presId="urn:microsoft.com/office/officeart/2005/8/layout/orgChart1"/>
    <dgm:cxn modelId="{07DD94DC-2ACE-4A84-A4C3-ED95A0B142F0}" type="presParOf" srcId="{9B6E59BA-099D-4F4C-AA18-6379AF00FC24}" destId="{33282FFC-C295-494B-B44D-35C772B44537}" srcOrd="1" destOrd="0" presId="urn:microsoft.com/office/officeart/2005/8/layout/orgChart1"/>
    <dgm:cxn modelId="{22A3315D-70BF-47A9-90FF-F78C710171C3}" type="presParOf" srcId="{9B6E59BA-099D-4F4C-AA18-6379AF00FC24}" destId="{7C4CFC83-7427-4574-B533-22A0744820F5}" srcOrd="2" destOrd="0" presId="urn:microsoft.com/office/officeart/2005/8/layout/orgChart1"/>
    <dgm:cxn modelId="{2CA69FFA-72AB-4576-82C0-BFC4AC97BEAC}" type="presParOf" srcId="{54C7E64A-6856-4477-92E2-520D26E90FB2}" destId="{7D1FF075-E83E-44CC-80C9-5DEBA6D573C3}" srcOrd="8" destOrd="0" presId="urn:microsoft.com/office/officeart/2005/8/layout/orgChart1"/>
    <dgm:cxn modelId="{F1BA1507-B28D-45A4-A80F-F2F4EA002B20}" type="presParOf" srcId="{54C7E64A-6856-4477-92E2-520D26E90FB2}" destId="{2820EC2E-A9EB-448C-853F-5E48F6785D5A}" srcOrd="9" destOrd="0" presId="urn:microsoft.com/office/officeart/2005/8/layout/orgChart1"/>
    <dgm:cxn modelId="{8B65ED77-9573-4CB2-BC64-C22B3DF992FB}" type="presParOf" srcId="{2820EC2E-A9EB-448C-853F-5E48F6785D5A}" destId="{A707F4DF-8494-4956-9F09-4A62B3927A35}" srcOrd="0" destOrd="0" presId="urn:microsoft.com/office/officeart/2005/8/layout/orgChart1"/>
    <dgm:cxn modelId="{091BA684-AC7A-4141-A5A8-2E0DFECC92FF}" type="presParOf" srcId="{A707F4DF-8494-4956-9F09-4A62B3927A35}" destId="{C864EC53-EB56-4CEE-8FD0-CC38DA5C35DA}" srcOrd="0" destOrd="0" presId="urn:microsoft.com/office/officeart/2005/8/layout/orgChart1"/>
    <dgm:cxn modelId="{E2C702FC-27FF-4D29-93B4-0C6447A78303}" type="presParOf" srcId="{A707F4DF-8494-4956-9F09-4A62B3927A35}" destId="{2DE2BE84-C1E1-40BE-BF67-D42E46E070DE}" srcOrd="1" destOrd="0" presId="urn:microsoft.com/office/officeart/2005/8/layout/orgChart1"/>
    <dgm:cxn modelId="{7E6125A3-F741-4581-AA14-4ABAD1E7CBD4}" type="presParOf" srcId="{2820EC2E-A9EB-448C-853F-5E48F6785D5A}" destId="{7305444A-46B6-4011-9A1B-331FA9684C79}" srcOrd="1" destOrd="0" presId="urn:microsoft.com/office/officeart/2005/8/layout/orgChart1"/>
    <dgm:cxn modelId="{E0C8BDCE-9975-46E4-AFE6-879C59C0BFAA}" type="presParOf" srcId="{2820EC2E-A9EB-448C-853F-5E48F6785D5A}" destId="{04D223B0-C913-44DF-851E-79002486CC56}" srcOrd="2" destOrd="0" presId="urn:microsoft.com/office/officeart/2005/8/layout/orgChart1"/>
    <dgm:cxn modelId="{16FB56FB-40E2-4DE1-8F24-FA1F0DC9DAA2}" type="presParOf" srcId="{54C7E64A-6856-4477-92E2-520D26E90FB2}" destId="{5584D4CA-0010-43A9-815E-E9A52BE344FA}" srcOrd="10" destOrd="0" presId="urn:microsoft.com/office/officeart/2005/8/layout/orgChart1"/>
    <dgm:cxn modelId="{D9C617B7-B673-4965-A4DA-FA2A94337684}" type="presParOf" srcId="{54C7E64A-6856-4477-92E2-520D26E90FB2}" destId="{20B60F8E-9236-4628-BBD2-1D8066880F98}" srcOrd="11" destOrd="0" presId="urn:microsoft.com/office/officeart/2005/8/layout/orgChart1"/>
    <dgm:cxn modelId="{AC28659D-FB19-4F64-9479-A21CAA263120}" type="presParOf" srcId="{20B60F8E-9236-4628-BBD2-1D8066880F98}" destId="{A861D063-C69A-4C08-A08F-A80457D43928}" srcOrd="0" destOrd="0" presId="urn:microsoft.com/office/officeart/2005/8/layout/orgChart1"/>
    <dgm:cxn modelId="{FC07D199-09BA-4A58-8645-9B3302391A32}" type="presParOf" srcId="{A861D063-C69A-4C08-A08F-A80457D43928}" destId="{6DBFF517-575D-48B8-970B-7D4DB3DE64BB}" srcOrd="0" destOrd="0" presId="urn:microsoft.com/office/officeart/2005/8/layout/orgChart1"/>
    <dgm:cxn modelId="{965052D1-AFA2-492D-AF5B-5DBCE1B1EE8A}" type="presParOf" srcId="{A861D063-C69A-4C08-A08F-A80457D43928}" destId="{DCEE359B-3865-4C07-AC50-44F304CB2125}" srcOrd="1" destOrd="0" presId="urn:microsoft.com/office/officeart/2005/8/layout/orgChart1"/>
    <dgm:cxn modelId="{78ABC739-1879-4D0B-A026-F0988330C054}" type="presParOf" srcId="{20B60F8E-9236-4628-BBD2-1D8066880F98}" destId="{21EB5739-CBB9-4110-811F-784C3F5892C6}" srcOrd="1" destOrd="0" presId="urn:microsoft.com/office/officeart/2005/8/layout/orgChart1"/>
    <dgm:cxn modelId="{B60D23CD-1835-477B-ADEC-A2F8899CCD27}" type="presParOf" srcId="{20B60F8E-9236-4628-BBD2-1D8066880F98}" destId="{4F6D02ED-A6B1-436B-B0BB-204BC447A999}" srcOrd="2" destOrd="0" presId="urn:microsoft.com/office/officeart/2005/8/layout/orgChart1"/>
    <dgm:cxn modelId="{B683947A-6F0F-4B91-8BC7-F8EC9AE3F658}" type="presParOf" srcId="{CEFCEAEC-E51D-4B7E-8E8C-6F8D22950ED8}" destId="{0D36B7C9-1734-40AE-B050-0F4840FD3D4C}" srcOrd="2" destOrd="0" presId="urn:microsoft.com/office/officeart/2005/8/layout/orgChart1"/>
    <dgm:cxn modelId="{5E5E5F75-174C-40DD-9179-4601E724AA22}" type="presParOf" srcId="{A68FCCBF-3B18-4655-9B49-C984D3036E49}" destId="{A60B9438-4838-482B-8109-01F03F6DAFCE}" srcOrd="2" destOrd="0" presId="urn:microsoft.com/office/officeart/2005/8/layout/orgChart1"/>
    <dgm:cxn modelId="{1B8171B6-5322-477E-9E69-391EC2834069}" type="presParOf" srcId="{A68FCCBF-3B18-4655-9B49-C984D3036E49}" destId="{D9B85F32-10C4-47FF-8A0B-4C4BCC2EFCB7}" srcOrd="3" destOrd="0" presId="urn:microsoft.com/office/officeart/2005/8/layout/orgChart1"/>
    <dgm:cxn modelId="{83B3BEDA-F1C8-48E7-B145-85C96203A89E}" type="presParOf" srcId="{D9B85F32-10C4-47FF-8A0B-4C4BCC2EFCB7}" destId="{359DDE97-E2E0-4A31-AD3D-B9ADD98758BE}" srcOrd="0" destOrd="0" presId="urn:microsoft.com/office/officeart/2005/8/layout/orgChart1"/>
    <dgm:cxn modelId="{809E8800-85C4-46BB-AC42-21FDFEB5293E}" type="presParOf" srcId="{359DDE97-E2E0-4A31-AD3D-B9ADD98758BE}" destId="{D97D1A8E-C29D-4A77-A83A-9C7CC09CF6EC}" srcOrd="0" destOrd="0" presId="urn:microsoft.com/office/officeart/2005/8/layout/orgChart1"/>
    <dgm:cxn modelId="{F04676B6-2C98-4414-9B1F-718021F5E16D}" type="presParOf" srcId="{359DDE97-E2E0-4A31-AD3D-B9ADD98758BE}" destId="{B64B6621-5ECE-4EAB-A67F-BFEC352233B6}" srcOrd="1" destOrd="0" presId="urn:microsoft.com/office/officeart/2005/8/layout/orgChart1"/>
    <dgm:cxn modelId="{1C0B6F92-885B-480B-BF6C-A0F6138CAFCA}" type="presParOf" srcId="{D9B85F32-10C4-47FF-8A0B-4C4BCC2EFCB7}" destId="{EB51263F-16CB-43A0-908D-FD98D06D7FF2}" srcOrd="1" destOrd="0" presId="urn:microsoft.com/office/officeart/2005/8/layout/orgChart1"/>
    <dgm:cxn modelId="{1EE1E4DB-E23E-4126-8DF9-5FD95FCEB211}" type="presParOf" srcId="{EB51263F-16CB-43A0-908D-FD98D06D7FF2}" destId="{5D1E00C3-6325-4BC5-9843-AEA54BCF4AF3}" srcOrd="0" destOrd="0" presId="urn:microsoft.com/office/officeart/2005/8/layout/orgChart1"/>
    <dgm:cxn modelId="{B0456194-5CA8-4802-9350-DA5AA48F3F18}" type="presParOf" srcId="{EB51263F-16CB-43A0-908D-FD98D06D7FF2}" destId="{FDB44467-942D-4A15-83F9-03AF17BD1162}" srcOrd="1" destOrd="0" presId="urn:microsoft.com/office/officeart/2005/8/layout/orgChart1"/>
    <dgm:cxn modelId="{259FC13D-5657-4ED9-A49A-06F368B81BB0}" type="presParOf" srcId="{FDB44467-942D-4A15-83F9-03AF17BD1162}" destId="{65F3BD6D-FD96-471E-83FA-CD410D8A3BFF}" srcOrd="0" destOrd="0" presId="urn:microsoft.com/office/officeart/2005/8/layout/orgChart1"/>
    <dgm:cxn modelId="{3BDFD39D-2367-402A-A7E9-A39DE3F3672E}" type="presParOf" srcId="{65F3BD6D-FD96-471E-83FA-CD410D8A3BFF}" destId="{DBCB9E8F-5011-42F6-BE42-4C0F329014A5}" srcOrd="0" destOrd="0" presId="urn:microsoft.com/office/officeart/2005/8/layout/orgChart1"/>
    <dgm:cxn modelId="{B972292E-6C46-4EC5-A6FF-119D60368268}" type="presParOf" srcId="{65F3BD6D-FD96-471E-83FA-CD410D8A3BFF}" destId="{C8EFFFE1-2105-4D45-91F0-AFDF310582CC}" srcOrd="1" destOrd="0" presId="urn:microsoft.com/office/officeart/2005/8/layout/orgChart1"/>
    <dgm:cxn modelId="{B4ADB1C4-1585-4575-9BDB-6B3544B9A504}" type="presParOf" srcId="{FDB44467-942D-4A15-83F9-03AF17BD1162}" destId="{3834FFFD-9C31-4C54-A11E-416D7773EDE6}" srcOrd="1" destOrd="0" presId="urn:microsoft.com/office/officeart/2005/8/layout/orgChart1"/>
    <dgm:cxn modelId="{1AC1B1BF-3FF8-4038-89A4-FCE7A2F497F2}" type="presParOf" srcId="{FDB44467-942D-4A15-83F9-03AF17BD1162}" destId="{DAD4A706-F9D6-47F5-8D94-21B9CA5E1589}" srcOrd="2" destOrd="0" presId="urn:microsoft.com/office/officeart/2005/8/layout/orgChart1"/>
    <dgm:cxn modelId="{F2410FFF-C83C-48F5-8E79-C46141AE6122}" type="presParOf" srcId="{EB51263F-16CB-43A0-908D-FD98D06D7FF2}" destId="{C21DD4CA-3324-47D6-A728-D24A2A3ECE0A}" srcOrd="2" destOrd="0" presId="urn:microsoft.com/office/officeart/2005/8/layout/orgChart1"/>
    <dgm:cxn modelId="{7A3C1A37-42DA-490E-BED6-5BBBFEA91862}" type="presParOf" srcId="{EB51263F-16CB-43A0-908D-FD98D06D7FF2}" destId="{84D760BF-C2C8-419A-95F9-C7F429F35C6A}" srcOrd="3" destOrd="0" presId="urn:microsoft.com/office/officeart/2005/8/layout/orgChart1"/>
    <dgm:cxn modelId="{CD5E8DF9-B7A9-4CA4-87BA-7F97E198A5EC}" type="presParOf" srcId="{84D760BF-C2C8-419A-95F9-C7F429F35C6A}" destId="{7583F630-CD19-42BC-8811-AA33A6862065}" srcOrd="0" destOrd="0" presId="urn:microsoft.com/office/officeart/2005/8/layout/orgChart1"/>
    <dgm:cxn modelId="{27706A52-054B-4660-9AD6-B3425A249680}" type="presParOf" srcId="{7583F630-CD19-42BC-8811-AA33A6862065}" destId="{72FC27A7-A000-499B-8AB2-5E67BE0B0326}" srcOrd="0" destOrd="0" presId="urn:microsoft.com/office/officeart/2005/8/layout/orgChart1"/>
    <dgm:cxn modelId="{5A3BE14D-0236-4630-A734-69ED35050A21}" type="presParOf" srcId="{7583F630-CD19-42BC-8811-AA33A6862065}" destId="{7F44D74F-00B5-4F29-AB17-F17D7598F05D}" srcOrd="1" destOrd="0" presId="urn:microsoft.com/office/officeart/2005/8/layout/orgChart1"/>
    <dgm:cxn modelId="{26E0C616-574D-4107-95EC-F7AF63A0375B}" type="presParOf" srcId="{84D760BF-C2C8-419A-95F9-C7F429F35C6A}" destId="{C0916F14-1E38-4454-8C54-B1AC9819D416}" srcOrd="1" destOrd="0" presId="urn:microsoft.com/office/officeart/2005/8/layout/orgChart1"/>
    <dgm:cxn modelId="{31090238-E035-4454-BD5E-166B1FA63EA6}" type="presParOf" srcId="{84D760BF-C2C8-419A-95F9-C7F429F35C6A}" destId="{2F87C207-4427-4BE3-AE46-9669DCBD256F}" srcOrd="2" destOrd="0" presId="urn:microsoft.com/office/officeart/2005/8/layout/orgChart1"/>
    <dgm:cxn modelId="{7315F5CA-6F1D-4108-ADF4-68D0B5D53724}" type="presParOf" srcId="{D9B85F32-10C4-47FF-8A0B-4C4BCC2EFCB7}" destId="{26CABEF1-DCCE-4071-AC4E-AB51E226C9F9}" srcOrd="2" destOrd="0" presId="urn:microsoft.com/office/officeart/2005/8/layout/orgChart1"/>
    <dgm:cxn modelId="{40F33F4C-312E-46BA-B34A-A18E202DE087}" type="presParOf" srcId="{F6C48DED-F1D6-4FAD-972C-5D45D5B44960}" destId="{2BD76375-FCBC-4281-96C7-61B48F375C2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A3D232-049B-4015-8218-4EAF49E8A3D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CEB27C2-A9DD-4CA9-9852-62098966FD4B}">
      <dgm:prSet phldrT="[Text]" custT="1"/>
      <dgm:spPr>
        <a:solidFill>
          <a:srgbClr val="00BCF2"/>
        </a:solidFill>
      </dgm:spPr>
      <dgm:t>
        <a:bodyPr/>
        <a:lstStyle/>
        <a:p>
          <a:r>
            <a:rPr lang="en-US" sz="1600" dirty="0">
              <a:solidFill>
                <a:schemeClr val="bg2"/>
              </a:solidFill>
            </a:rPr>
            <a:t>Enterprise Mode Site List (XML File)</a:t>
          </a:r>
        </a:p>
      </dgm:t>
    </dgm:pt>
    <dgm:pt modelId="{760C82AF-DF77-4255-B1DF-E18F24B9AC2E}" type="parTrans" cxnId="{8F4FAD57-958A-4D1F-BBF0-80F5D76B3B6A}">
      <dgm:prSet/>
      <dgm:spPr/>
      <dgm:t>
        <a:bodyPr/>
        <a:lstStyle/>
        <a:p>
          <a:endParaRPr lang="en-US">
            <a:solidFill>
              <a:schemeClr val="bg2"/>
            </a:solidFill>
          </a:endParaRPr>
        </a:p>
      </dgm:t>
    </dgm:pt>
    <dgm:pt modelId="{63A42E0E-2B7C-44D6-88A2-B781B5B4D716}" type="sibTrans" cxnId="{8F4FAD57-958A-4D1F-BBF0-80F5D76B3B6A}">
      <dgm:prSet/>
      <dgm:spPr/>
      <dgm:t>
        <a:bodyPr/>
        <a:lstStyle/>
        <a:p>
          <a:endParaRPr lang="en-US">
            <a:solidFill>
              <a:schemeClr val="bg2"/>
            </a:solidFill>
          </a:endParaRPr>
        </a:p>
      </dgm:t>
    </dgm:pt>
    <dgm:pt modelId="{CD5407E2-B4A3-423A-8208-1555573C6DB1}">
      <dgm:prSet phldrT="[Text]" custT="1"/>
      <dgm:spPr/>
      <dgm:t>
        <a:bodyPr/>
        <a:lstStyle/>
        <a:p>
          <a:r>
            <a:rPr lang="en-US" sz="1400">
              <a:solidFill>
                <a:schemeClr val="bg2"/>
              </a:solidFill>
            </a:rPr>
            <a:t>&lt;docMode&gt; section</a:t>
          </a:r>
        </a:p>
      </dgm:t>
    </dgm:pt>
    <dgm:pt modelId="{8005EF67-B867-43E1-AC5E-47C1E730EBE7}" type="parTrans" cxnId="{9EF3DEE0-8A61-42FC-8751-6A245E276313}">
      <dgm:prSet/>
      <dgm:spPr/>
      <dgm:t>
        <a:bodyPr/>
        <a:lstStyle/>
        <a:p>
          <a:endParaRPr lang="en-US">
            <a:solidFill>
              <a:schemeClr val="bg2"/>
            </a:solidFill>
          </a:endParaRPr>
        </a:p>
      </dgm:t>
    </dgm:pt>
    <dgm:pt modelId="{8A9FE9F4-EE90-4C93-AFC7-BD6F2C24A488}" type="sibTrans" cxnId="{9EF3DEE0-8A61-42FC-8751-6A245E276313}">
      <dgm:prSet/>
      <dgm:spPr/>
      <dgm:t>
        <a:bodyPr/>
        <a:lstStyle/>
        <a:p>
          <a:endParaRPr lang="en-US">
            <a:solidFill>
              <a:schemeClr val="bg2"/>
            </a:solidFill>
          </a:endParaRPr>
        </a:p>
      </dgm:t>
    </dgm:pt>
    <dgm:pt modelId="{78A3698C-4B6E-4BA6-83F5-3AADA2901AAE}">
      <dgm:prSet phldrT="[Text]" custT="1"/>
      <dgm:spPr/>
      <dgm:t>
        <a:bodyPr/>
        <a:lstStyle/>
        <a:p>
          <a:r>
            <a:rPr lang="en-US" sz="1100" dirty="0">
              <a:solidFill>
                <a:schemeClr val="bg2"/>
              </a:solidFill>
            </a:rPr>
            <a:t>IE11 Document Mode</a:t>
          </a:r>
        </a:p>
      </dgm:t>
    </dgm:pt>
    <dgm:pt modelId="{45B9CEAE-6215-4326-BEC4-690DE5596D9F}" type="parTrans" cxnId="{81EF8F5E-3142-4EAB-93A9-7F91A98C4E90}">
      <dgm:prSet/>
      <dgm:spPr/>
      <dgm:t>
        <a:bodyPr/>
        <a:lstStyle/>
        <a:p>
          <a:endParaRPr lang="en-US">
            <a:solidFill>
              <a:schemeClr val="bg2"/>
            </a:solidFill>
          </a:endParaRPr>
        </a:p>
      </dgm:t>
    </dgm:pt>
    <dgm:pt modelId="{B81C588D-9043-4EF1-BB39-E50351AC8C13}" type="sibTrans" cxnId="{81EF8F5E-3142-4EAB-93A9-7F91A98C4E90}">
      <dgm:prSet/>
      <dgm:spPr/>
      <dgm:t>
        <a:bodyPr/>
        <a:lstStyle/>
        <a:p>
          <a:endParaRPr lang="en-US">
            <a:solidFill>
              <a:schemeClr val="bg2"/>
            </a:solidFill>
          </a:endParaRPr>
        </a:p>
      </dgm:t>
    </dgm:pt>
    <dgm:pt modelId="{70300D9D-5C79-42D4-88F9-3ADE8D5E6E8A}">
      <dgm:prSet phldrT="[Text]" custT="1"/>
      <dgm:spPr/>
      <dgm:t>
        <a:bodyPr/>
        <a:lstStyle/>
        <a:p>
          <a:r>
            <a:rPr lang="en-US" sz="1100">
              <a:solidFill>
                <a:schemeClr val="bg2"/>
              </a:solidFill>
            </a:rPr>
            <a:t>IE10 Document Mode</a:t>
          </a:r>
        </a:p>
      </dgm:t>
    </dgm:pt>
    <dgm:pt modelId="{FCBB6236-56BD-4DEB-91A0-D238F0585568}" type="parTrans" cxnId="{D9E97C1D-A4B9-423C-900A-23B836813387}">
      <dgm:prSet/>
      <dgm:spPr/>
      <dgm:t>
        <a:bodyPr/>
        <a:lstStyle/>
        <a:p>
          <a:endParaRPr lang="en-US">
            <a:solidFill>
              <a:schemeClr val="bg2"/>
            </a:solidFill>
          </a:endParaRPr>
        </a:p>
      </dgm:t>
    </dgm:pt>
    <dgm:pt modelId="{ADBDF14B-A5AC-44E1-AAEE-AF62CE66C906}" type="sibTrans" cxnId="{D9E97C1D-A4B9-423C-900A-23B836813387}">
      <dgm:prSet/>
      <dgm:spPr/>
      <dgm:t>
        <a:bodyPr/>
        <a:lstStyle/>
        <a:p>
          <a:endParaRPr lang="en-US">
            <a:solidFill>
              <a:schemeClr val="bg2"/>
            </a:solidFill>
          </a:endParaRPr>
        </a:p>
      </dgm:t>
    </dgm:pt>
    <dgm:pt modelId="{3FBF93A5-ED43-4D3E-A68C-9E63FA956859}">
      <dgm:prSet phldrT="[Text]" custT="1"/>
      <dgm:spPr/>
      <dgm:t>
        <a:bodyPr/>
        <a:lstStyle/>
        <a:p>
          <a:r>
            <a:rPr lang="en-US" sz="1100">
              <a:solidFill>
                <a:schemeClr val="bg2"/>
              </a:solidFill>
            </a:rPr>
            <a:t>IE9 Document Mode</a:t>
          </a:r>
        </a:p>
      </dgm:t>
    </dgm:pt>
    <dgm:pt modelId="{D587D223-AD5A-461F-BBDC-7596452A3450}" type="parTrans" cxnId="{6FD1E7E4-80AA-4D45-BA81-FC9743BCB7CA}">
      <dgm:prSet/>
      <dgm:spPr/>
      <dgm:t>
        <a:bodyPr/>
        <a:lstStyle/>
        <a:p>
          <a:endParaRPr lang="en-US">
            <a:solidFill>
              <a:schemeClr val="bg2"/>
            </a:solidFill>
          </a:endParaRPr>
        </a:p>
      </dgm:t>
    </dgm:pt>
    <dgm:pt modelId="{C4A28D46-4383-480B-BD3A-3C4A685AD561}" type="sibTrans" cxnId="{6FD1E7E4-80AA-4D45-BA81-FC9743BCB7CA}">
      <dgm:prSet/>
      <dgm:spPr/>
      <dgm:t>
        <a:bodyPr/>
        <a:lstStyle/>
        <a:p>
          <a:endParaRPr lang="en-US">
            <a:solidFill>
              <a:schemeClr val="bg2"/>
            </a:solidFill>
          </a:endParaRPr>
        </a:p>
      </dgm:t>
    </dgm:pt>
    <dgm:pt modelId="{C57C6461-4627-4E0A-BE55-62D1AB8C45BD}">
      <dgm:prSet phldrT="[Text]" custT="1"/>
      <dgm:spPr/>
      <dgm:t>
        <a:bodyPr/>
        <a:lstStyle/>
        <a:p>
          <a:r>
            <a:rPr lang="en-US" sz="1100">
              <a:solidFill>
                <a:schemeClr val="bg2"/>
              </a:solidFill>
            </a:rPr>
            <a:t>IE8 Document Mode</a:t>
          </a:r>
        </a:p>
      </dgm:t>
    </dgm:pt>
    <dgm:pt modelId="{25BE5687-7A8B-41A9-A281-3AD97C399921}" type="parTrans" cxnId="{D523EBB5-F260-4695-B8B3-B724699F9C56}">
      <dgm:prSet/>
      <dgm:spPr/>
      <dgm:t>
        <a:bodyPr/>
        <a:lstStyle/>
        <a:p>
          <a:endParaRPr lang="en-US">
            <a:solidFill>
              <a:schemeClr val="bg2"/>
            </a:solidFill>
          </a:endParaRPr>
        </a:p>
      </dgm:t>
    </dgm:pt>
    <dgm:pt modelId="{EB715FFC-C46F-4FBC-B40F-0D0CB88F6632}" type="sibTrans" cxnId="{D523EBB5-F260-4695-B8B3-B724699F9C56}">
      <dgm:prSet/>
      <dgm:spPr/>
      <dgm:t>
        <a:bodyPr/>
        <a:lstStyle/>
        <a:p>
          <a:endParaRPr lang="en-US">
            <a:solidFill>
              <a:schemeClr val="bg2"/>
            </a:solidFill>
          </a:endParaRPr>
        </a:p>
      </dgm:t>
    </dgm:pt>
    <dgm:pt modelId="{C65C6F39-4676-4266-B252-B7BE747F0D99}">
      <dgm:prSet phldrT="[Text]" custT="1"/>
      <dgm:spPr/>
      <dgm:t>
        <a:bodyPr/>
        <a:lstStyle/>
        <a:p>
          <a:r>
            <a:rPr lang="en-US" sz="1100">
              <a:solidFill>
                <a:schemeClr val="bg2"/>
              </a:solidFill>
            </a:rPr>
            <a:t>IE7 Document Mode</a:t>
          </a:r>
        </a:p>
      </dgm:t>
    </dgm:pt>
    <dgm:pt modelId="{D2C2F950-339E-4CCC-A3B5-CBB1196406B6}" type="parTrans" cxnId="{A4D50CB3-2DE6-400A-BF76-8A8CBB95F5DB}">
      <dgm:prSet/>
      <dgm:spPr/>
      <dgm:t>
        <a:bodyPr/>
        <a:lstStyle/>
        <a:p>
          <a:endParaRPr lang="en-US">
            <a:solidFill>
              <a:schemeClr val="bg2"/>
            </a:solidFill>
          </a:endParaRPr>
        </a:p>
      </dgm:t>
    </dgm:pt>
    <dgm:pt modelId="{3B4F952E-3A39-482E-8AF7-6BE5E1E91EAC}" type="sibTrans" cxnId="{A4D50CB3-2DE6-400A-BF76-8A8CBB95F5DB}">
      <dgm:prSet/>
      <dgm:spPr/>
      <dgm:t>
        <a:bodyPr/>
        <a:lstStyle/>
        <a:p>
          <a:endParaRPr lang="en-US">
            <a:solidFill>
              <a:schemeClr val="bg2"/>
            </a:solidFill>
          </a:endParaRPr>
        </a:p>
      </dgm:t>
    </dgm:pt>
    <dgm:pt modelId="{AEF5463D-098D-4CFF-89CC-A299C18F75FE}">
      <dgm:prSet phldrT="[Text]" custT="1"/>
      <dgm:spPr/>
      <dgm:t>
        <a:bodyPr/>
        <a:lstStyle/>
        <a:p>
          <a:r>
            <a:rPr lang="en-US" sz="1100">
              <a:solidFill>
                <a:schemeClr val="bg2"/>
              </a:solidFill>
            </a:rPr>
            <a:t>IE5 Document Mode</a:t>
          </a:r>
        </a:p>
      </dgm:t>
    </dgm:pt>
    <dgm:pt modelId="{B9544B82-0493-4904-8571-8F6D9A1C02AB}" type="parTrans" cxnId="{38E62308-08D9-4277-B052-60E59A0C6420}">
      <dgm:prSet/>
      <dgm:spPr/>
      <dgm:t>
        <a:bodyPr/>
        <a:lstStyle/>
        <a:p>
          <a:endParaRPr lang="en-US">
            <a:solidFill>
              <a:schemeClr val="bg2"/>
            </a:solidFill>
          </a:endParaRPr>
        </a:p>
      </dgm:t>
    </dgm:pt>
    <dgm:pt modelId="{2C01DAA2-6847-4F27-B8D2-66A830727F6A}" type="sibTrans" cxnId="{38E62308-08D9-4277-B052-60E59A0C6420}">
      <dgm:prSet/>
      <dgm:spPr/>
      <dgm:t>
        <a:bodyPr/>
        <a:lstStyle/>
        <a:p>
          <a:endParaRPr lang="en-US">
            <a:solidFill>
              <a:schemeClr val="bg2"/>
            </a:solidFill>
          </a:endParaRPr>
        </a:p>
      </dgm:t>
    </dgm:pt>
    <dgm:pt modelId="{203965ED-B7FF-41A1-A3A5-1A3BC2E07C48}">
      <dgm:prSet phldrT="[Text]" custT="1"/>
      <dgm:spPr>
        <a:solidFill>
          <a:srgbClr val="00B050"/>
        </a:solidFill>
      </dgm:spPr>
      <dgm:t>
        <a:bodyPr/>
        <a:lstStyle/>
        <a:p>
          <a:r>
            <a:rPr lang="en-US" sz="1400">
              <a:solidFill>
                <a:schemeClr val="bg2"/>
              </a:solidFill>
            </a:rPr>
            <a:t>&lt;emie&gt; section</a:t>
          </a:r>
        </a:p>
      </dgm:t>
    </dgm:pt>
    <dgm:pt modelId="{CFD6F36E-C1EA-4D4C-B474-C9768460082D}" type="parTrans" cxnId="{B85FD975-A0E5-4D36-B789-1547C5A61B6B}">
      <dgm:prSet/>
      <dgm:spPr/>
      <dgm:t>
        <a:bodyPr/>
        <a:lstStyle/>
        <a:p>
          <a:endParaRPr lang="en-US">
            <a:solidFill>
              <a:schemeClr val="bg2"/>
            </a:solidFill>
          </a:endParaRPr>
        </a:p>
      </dgm:t>
    </dgm:pt>
    <dgm:pt modelId="{29CCFB15-98F9-4711-9172-275FD47EF183}" type="sibTrans" cxnId="{B85FD975-A0E5-4D36-B789-1547C5A61B6B}">
      <dgm:prSet/>
      <dgm:spPr/>
      <dgm:t>
        <a:bodyPr/>
        <a:lstStyle/>
        <a:p>
          <a:endParaRPr lang="en-US">
            <a:solidFill>
              <a:schemeClr val="bg2"/>
            </a:solidFill>
          </a:endParaRPr>
        </a:p>
      </dgm:t>
    </dgm:pt>
    <dgm:pt modelId="{8F0581F5-00E0-49D2-92DB-36398CA5E579}">
      <dgm:prSet phldrT="[Text]" custT="1"/>
      <dgm:spPr>
        <a:solidFill>
          <a:srgbClr val="00B050"/>
        </a:solidFill>
      </dgm:spPr>
      <dgm:t>
        <a:bodyPr/>
        <a:lstStyle/>
        <a:p>
          <a:r>
            <a:rPr lang="en-US" sz="1100" dirty="0">
              <a:solidFill>
                <a:schemeClr val="bg2"/>
              </a:solidFill>
            </a:rPr>
            <a:t>IE8 Enterprise Mode</a:t>
          </a:r>
        </a:p>
      </dgm:t>
    </dgm:pt>
    <dgm:pt modelId="{CD84BC53-0F82-44A9-A19A-2871996EB915}" type="parTrans" cxnId="{7609CFD5-9D68-4403-A2F1-E4F23D10F2AE}">
      <dgm:prSet/>
      <dgm:spPr/>
      <dgm:t>
        <a:bodyPr/>
        <a:lstStyle/>
        <a:p>
          <a:endParaRPr lang="en-US">
            <a:solidFill>
              <a:schemeClr val="bg2"/>
            </a:solidFill>
          </a:endParaRPr>
        </a:p>
      </dgm:t>
    </dgm:pt>
    <dgm:pt modelId="{BE0E2AC1-3CD6-4A98-9DB9-D6EBDA9C5574}" type="sibTrans" cxnId="{7609CFD5-9D68-4403-A2F1-E4F23D10F2AE}">
      <dgm:prSet/>
      <dgm:spPr/>
      <dgm:t>
        <a:bodyPr/>
        <a:lstStyle/>
        <a:p>
          <a:endParaRPr lang="en-US">
            <a:solidFill>
              <a:schemeClr val="bg2"/>
            </a:solidFill>
          </a:endParaRPr>
        </a:p>
      </dgm:t>
    </dgm:pt>
    <dgm:pt modelId="{63B2735E-C178-472E-BD37-A8E84A44D432}">
      <dgm:prSet phldrT="[Text]" custT="1"/>
      <dgm:spPr>
        <a:solidFill>
          <a:srgbClr val="00B050"/>
        </a:solidFill>
      </dgm:spPr>
      <dgm:t>
        <a:bodyPr/>
        <a:lstStyle/>
        <a:p>
          <a:r>
            <a:rPr lang="en-US" sz="1100">
              <a:solidFill>
                <a:schemeClr val="bg2"/>
              </a:solidFill>
            </a:rPr>
            <a:t>IE7 Enterprise Mode</a:t>
          </a:r>
        </a:p>
      </dgm:t>
    </dgm:pt>
    <dgm:pt modelId="{B55F1E7A-A2A6-48CE-B699-61F2B00FF7CE}" type="parTrans" cxnId="{C2948963-858E-4680-A4B7-908EAE1D17F7}">
      <dgm:prSet/>
      <dgm:spPr/>
      <dgm:t>
        <a:bodyPr/>
        <a:lstStyle/>
        <a:p>
          <a:endParaRPr lang="en-US">
            <a:solidFill>
              <a:schemeClr val="bg2"/>
            </a:solidFill>
          </a:endParaRPr>
        </a:p>
      </dgm:t>
    </dgm:pt>
    <dgm:pt modelId="{573ABBE0-3930-4C98-BBB8-D8FD8065D673}" type="sibTrans" cxnId="{C2948963-858E-4680-A4B7-908EAE1D17F7}">
      <dgm:prSet/>
      <dgm:spPr/>
      <dgm:t>
        <a:bodyPr/>
        <a:lstStyle/>
        <a:p>
          <a:endParaRPr lang="en-US">
            <a:solidFill>
              <a:schemeClr val="bg2"/>
            </a:solidFill>
          </a:endParaRPr>
        </a:p>
      </dgm:t>
    </dgm:pt>
    <dgm:pt modelId="{1FA04868-870B-4C4E-AE52-0A487D845D67}" type="pres">
      <dgm:prSet presAssocID="{D4A3D232-049B-4015-8218-4EAF49E8A3DD}" presName="hierChild1" presStyleCnt="0">
        <dgm:presLayoutVars>
          <dgm:orgChart val="1"/>
          <dgm:chPref val="1"/>
          <dgm:dir/>
          <dgm:animOne val="branch"/>
          <dgm:animLvl val="lvl"/>
          <dgm:resizeHandles/>
        </dgm:presLayoutVars>
      </dgm:prSet>
      <dgm:spPr/>
      <dgm:t>
        <a:bodyPr/>
        <a:lstStyle/>
        <a:p>
          <a:endParaRPr lang="en-US"/>
        </a:p>
      </dgm:t>
    </dgm:pt>
    <dgm:pt modelId="{F6C48DED-F1D6-4FAD-972C-5D45D5B44960}" type="pres">
      <dgm:prSet presAssocID="{7CEB27C2-A9DD-4CA9-9852-62098966FD4B}" presName="hierRoot1" presStyleCnt="0">
        <dgm:presLayoutVars>
          <dgm:hierBranch val="init"/>
        </dgm:presLayoutVars>
      </dgm:prSet>
      <dgm:spPr/>
    </dgm:pt>
    <dgm:pt modelId="{E5F2BF0E-F955-442C-A3E9-5B4ADCE22EF9}" type="pres">
      <dgm:prSet presAssocID="{7CEB27C2-A9DD-4CA9-9852-62098966FD4B}" presName="rootComposite1" presStyleCnt="0"/>
      <dgm:spPr/>
    </dgm:pt>
    <dgm:pt modelId="{3455EB09-3806-4A9A-B7A2-5E6324924F88}" type="pres">
      <dgm:prSet presAssocID="{7CEB27C2-A9DD-4CA9-9852-62098966FD4B}" presName="rootText1" presStyleLbl="node0" presStyleIdx="0" presStyleCnt="1" custScaleX="517651">
        <dgm:presLayoutVars>
          <dgm:chPref val="3"/>
        </dgm:presLayoutVars>
      </dgm:prSet>
      <dgm:spPr/>
      <dgm:t>
        <a:bodyPr/>
        <a:lstStyle/>
        <a:p>
          <a:endParaRPr lang="en-US"/>
        </a:p>
      </dgm:t>
    </dgm:pt>
    <dgm:pt modelId="{85FE6358-8D1B-4FD0-9D2D-018A4BECD3C4}" type="pres">
      <dgm:prSet presAssocID="{7CEB27C2-A9DD-4CA9-9852-62098966FD4B}" presName="rootConnector1" presStyleLbl="node1" presStyleIdx="0" presStyleCnt="0"/>
      <dgm:spPr/>
      <dgm:t>
        <a:bodyPr/>
        <a:lstStyle/>
        <a:p>
          <a:endParaRPr lang="en-US"/>
        </a:p>
      </dgm:t>
    </dgm:pt>
    <dgm:pt modelId="{A68FCCBF-3B18-4655-9B49-C984D3036E49}" type="pres">
      <dgm:prSet presAssocID="{7CEB27C2-A9DD-4CA9-9852-62098966FD4B}" presName="hierChild2" presStyleCnt="0"/>
      <dgm:spPr/>
    </dgm:pt>
    <dgm:pt modelId="{C330362F-B703-4A25-BF8C-D817180BD3CD}" type="pres">
      <dgm:prSet presAssocID="{8005EF67-B867-43E1-AC5E-47C1E730EBE7}" presName="Name37" presStyleLbl="parChTrans1D2" presStyleIdx="0" presStyleCnt="2"/>
      <dgm:spPr/>
      <dgm:t>
        <a:bodyPr/>
        <a:lstStyle/>
        <a:p>
          <a:endParaRPr lang="en-US"/>
        </a:p>
      </dgm:t>
    </dgm:pt>
    <dgm:pt modelId="{CEFCEAEC-E51D-4B7E-8E8C-6F8D22950ED8}" type="pres">
      <dgm:prSet presAssocID="{CD5407E2-B4A3-423A-8208-1555573C6DB1}" presName="hierRoot2" presStyleCnt="0">
        <dgm:presLayoutVars>
          <dgm:hierBranch val="l"/>
        </dgm:presLayoutVars>
      </dgm:prSet>
      <dgm:spPr/>
    </dgm:pt>
    <dgm:pt modelId="{E02CF911-F4A4-4699-BD6A-B128EBD87A0C}" type="pres">
      <dgm:prSet presAssocID="{CD5407E2-B4A3-423A-8208-1555573C6DB1}" presName="rootComposite" presStyleCnt="0"/>
      <dgm:spPr/>
    </dgm:pt>
    <dgm:pt modelId="{AF5971F7-204C-4413-A74D-19BA5567B9A7}" type="pres">
      <dgm:prSet presAssocID="{CD5407E2-B4A3-423A-8208-1555573C6DB1}" presName="rootText" presStyleLbl="node2" presStyleIdx="0" presStyleCnt="2" custScaleX="268781">
        <dgm:presLayoutVars>
          <dgm:chPref val="3"/>
        </dgm:presLayoutVars>
      </dgm:prSet>
      <dgm:spPr/>
      <dgm:t>
        <a:bodyPr/>
        <a:lstStyle/>
        <a:p>
          <a:endParaRPr lang="en-US"/>
        </a:p>
      </dgm:t>
    </dgm:pt>
    <dgm:pt modelId="{349D2727-6A71-4115-B0CF-21CD4B7AA6AB}" type="pres">
      <dgm:prSet presAssocID="{CD5407E2-B4A3-423A-8208-1555573C6DB1}" presName="rootConnector" presStyleLbl="node2" presStyleIdx="0" presStyleCnt="2"/>
      <dgm:spPr/>
      <dgm:t>
        <a:bodyPr/>
        <a:lstStyle/>
        <a:p>
          <a:endParaRPr lang="en-US"/>
        </a:p>
      </dgm:t>
    </dgm:pt>
    <dgm:pt modelId="{54C7E64A-6856-4477-92E2-520D26E90FB2}" type="pres">
      <dgm:prSet presAssocID="{CD5407E2-B4A3-423A-8208-1555573C6DB1}" presName="hierChild4" presStyleCnt="0"/>
      <dgm:spPr/>
    </dgm:pt>
    <dgm:pt modelId="{D32C1327-364C-4C92-81F3-4B1BCBC727D1}" type="pres">
      <dgm:prSet presAssocID="{45B9CEAE-6215-4326-BEC4-690DE5596D9F}" presName="Name50" presStyleLbl="parChTrans1D3" presStyleIdx="0" presStyleCnt="8"/>
      <dgm:spPr/>
      <dgm:t>
        <a:bodyPr/>
        <a:lstStyle/>
        <a:p>
          <a:endParaRPr lang="en-US"/>
        </a:p>
      </dgm:t>
    </dgm:pt>
    <dgm:pt modelId="{34AC0A90-B7C1-40DF-8390-662836F8E18F}" type="pres">
      <dgm:prSet presAssocID="{78A3698C-4B6E-4BA6-83F5-3AADA2901AAE}" presName="hierRoot2" presStyleCnt="0">
        <dgm:presLayoutVars>
          <dgm:hierBranch val="init"/>
        </dgm:presLayoutVars>
      </dgm:prSet>
      <dgm:spPr/>
    </dgm:pt>
    <dgm:pt modelId="{9B3937EB-53DF-4F99-B697-7E33F18F3695}" type="pres">
      <dgm:prSet presAssocID="{78A3698C-4B6E-4BA6-83F5-3AADA2901AAE}" presName="rootComposite" presStyleCnt="0"/>
      <dgm:spPr/>
    </dgm:pt>
    <dgm:pt modelId="{710B5807-80B1-425C-BF23-834E99FC19FD}" type="pres">
      <dgm:prSet presAssocID="{78A3698C-4B6E-4BA6-83F5-3AADA2901AAE}" presName="rootText" presStyleLbl="node3" presStyleIdx="0" presStyleCnt="8" custScaleX="199097">
        <dgm:presLayoutVars>
          <dgm:chPref val="3"/>
        </dgm:presLayoutVars>
      </dgm:prSet>
      <dgm:spPr/>
      <dgm:t>
        <a:bodyPr/>
        <a:lstStyle/>
        <a:p>
          <a:endParaRPr lang="en-US"/>
        </a:p>
      </dgm:t>
    </dgm:pt>
    <dgm:pt modelId="{D04A6D88-5872-4304-9509-D2AD8C01D424}" type="pres">
      <dgm:prSet presAssocID="{78A3698C-4B6E-4BA6-83F5-3AADA2901AAE}" presName="rootConnector" presStyleLbl="node3" presStyleIdx="0" presStyleCnt="8"/>
      <dgm:spPr/>
      <dgm:t>
        <a:bodyPr/>
        <a:lstStyle/>
        <a:p>
          <a:endParaRPr lang="en-US"/>
        </a:p>
      </dgm:t>
    </dgm:pt>
    <dgm:pt modelId="{730C7C63-71B4-4D7B-8C48-DB85A44513F3}" type="pres">
      <dgm:prSet presAssocID="{78A3698C-4B6E-4BA6-83F5-3AADA2901AAE}" presName="hierChild4" presStyleCnt="0"/>
      <dgm:spPr/>
    </dgm:pt>
    <dgm:pt modelId="{D92630BF-1E88-41E2-A982-B86C2AB85819}" type="pres">
      <dgm:prSet presAssocID="{78A3698C-4B6E-4BA6-83F5-3AADA2901AAE}" presName="hierChild5" presStyleCnt="0"/>
      <dgm:spPr/>
    </dgm:pt>
    <dgm:pt modelId="{D7C40FCB-576C-46B7-B68E-69E065C8B413}" type="pres">
      <dgm:prSet presAssocID="{FCBB6236-56BD-4DEB-91A0-D238F0585568}" presName="Name50" presStyleLbl="parChTrans1D3" presStyleIdx="1" presStyleCnt="8"/>
      <dgm:spPr/>
      <dgm:t>
        <a:bodyPr/>
        <a:lstStyle/>
        <a:p>
          <a:endParaRPr lang="en-US"/>
        </a:p>
      </dgm:t>
    </dgm:pt>
    <dgm:pt modelId="{2F56C4D8-37C0-4EF4-87DF-7E25B2F87499}" type="pres">
      <dgm:prSet presAssocID="{70300D9D-5C79-42D4-88F9-3ADE8D5E6E8A}" presName="hierRoot2" presStyleCnt="0">
        <dgm:presLayoutVars>
          <dgm:hierBranch val="init"/>
        </dgm:presLayoutVars>
      </dgm:prSet>
      <dgm:spPr/>
    </dgm:pt>
    <dgm:pt modelId="{C46D5373-060F-4BE6-A421-A38332EE3CCA}" type="pres">
      <dgm:prSet presAssocID="{70300D9D-5C79-42D4-88F9-3ADE8D5E6E8A}" presName="rootComposite" presStyleCnt="0"/>
      <dgm:spPr/>
    </dgm:pt>
    <dgm:pt modelId="{F80F4415-036A-4EE2-88C8-F2496B4465FE}" type="pres">
      <dgm:prSet presAssocID="{70300D9D-5C79-42D4-88F9-3ADE8D5E6E8A}" presName="rootText" presStyleLbl="node3" presStyleIdx="1" presStyleCnt="8" custScaleX="199097">
        <dgm:presLayoutVars>
          <dgm:chPref val="3"/>
        </dgm:presLayoutVars>
      </dgm:prSet>
      <dgm:spPr/>
      <dgm:t>
        <a:bodyPr/>
        <a:lstStyle/>
        <a:p>
          <a:endParaRPr lang="en-US"/>
        </a:p>
      </dgm:t>
    </dgm:pt>
    <dgm:pt modelId="{8FA118F9-EF5B-4401-8C3C-5C40556B0BA2}" type="pres">
      <dgm:prSet presAssocID="{70300D9D-5C79-42D4-88F9-3ADE8D5E6E8A}" presName="rootConnector" presStyleLbl="node3" presStyleIdx="1" presStyleCnt="8"/>
      <dgm:spPr/>
      <dgm:t>
        <a:bodyPr/>
        <a:lstStyle/>
        <a:p>
          <a:endParaRPr lang="en-US"/>
        </a:p>
      </dgm:t>
    </dgm:pt>
    <dgm:pt modelId="{A74616C7-E689-40DA-A965-21E4C7302291}" type="pres">
      <dgm:prSet presAssocID="{70300D9D-5C79-42D4-88F9-3ADE8D5E6E8A}" presName="hierChild4" presStyleCnt="0"/>
      <dgm:spPr/>
    </dgm:pt>
    <dgm:pt modelId="{8559BE8E-FE51-4396-9773-DEDED4D3364A}" type="pres">
      <dgm:prSet presAssocID="{70300D9D-5C79-42D4-88F9-3ADE8D5E6E8A}" presName="hierChild5" presStyleCnt="0"/>
      <dgm:spPr/>
    </dgm:pt>
    <dgm:pt modelId="{1628A3D8-1974-4137-B8A7-CD8ED8B8128C}" type="pres">
      <dgm:prSet presAssocID="{D587D223-AD5A-461F-BBDC-7596452A3450}" presName="Name50" presStyleLbl="parChTrans1D3" presStyleIdx="2" presStyleCnt="8"/>
      <dgm:spPr/>
      <dgm:t>
        <a:bodyPr/>
        <a:lstStyle/>
        <a:p>
          <a:endParaRPr lang="en-US"/>
        </a:p>
      </dgm:t>
    </dgm:pt>
    <dgm:pt modelId="{B14E2E4B-6C79-4132-A8F6-BCBAF77275B7}" type="pres">
      <dgm:prSet presAssocID="{3FBF93A5-ED43-4D3E-A68C-9E63FA956859}" presName="hierRoot2" presStyleCnt="0">
        <dgm:presLayoutVars>
          <dgm:hierBranch val="init"/>
        </dgm:presLayoutVars>
      </dgm:prSet>
      <dgm:spPr/>
    </dgm:pt>
    <dgm:pt modelId="{528FE555-D3FA-4D98-92E9-8FF7407296DE}" type="pres">
      <dgm:prSet presAssocID="{3FBF93A5-ED43-4D3E-A68C-9E63FA956859}" presName="rootComposite" presStyleCnt="0"/>
      <dgm:spPr/>
    </dgm:pt>
    <dgm:pt modelId="{DFD9CBBB-4F9A-47B5-BEEB-713EBE7133E0}" type="pres">
      <dgm:prSet presAssocID="{3FBF93A5-ED43-4D3E-A68C-9E63FA956859}" presName="rootText" presStyleLbl="node3" presStyleIdx="2" presStyleCnt="8" custScaleX="199097">
        <dgm:presLayoutVars>
          <dgm:chPref val="3"/>
        </dgm:presLayoutVars>
      </dgm:prSet>
      <dgm:spPr/>
      <dgm:t>
        <a:bodyPr/>
        <a:lstStyle/>
        <a:p>
          <a:endParaRPr lang="en-US"/>
        </a:p>
      </dgm:t>
    </dgm:pt>
    <dgm:pt modelId="{73ECB626-881A-4759-9FB6-8D57562DCE22}" type="pres">
      <dgm:prSet presAssocID="{3FBF93A5-ED43-4D3E-A68C-9E63FA956859}" presName="rootConnector" presStyleLbl="node3" presStyleIdx="2" presStyleCnt="8"/>
      <dgm:spPr/>
      <dgm:t>
        <a:bodyPr/>
        <a:lstStyle/>
        <a:p>
          <a:endParaRPr lang="en-US"/>
        </a:p>
      </dgm:t>
    </dgm:pt>
    <dgm:pt modelId="{72FE730B-9A1E-47AD-849F-381D53080F97}" type="pres">
      <dgm:prSet presAssocID="{3FBF93A5-ED43-4D3E-A68C-9E63FA956859}" presName="hierChild4" presStyleCnt="0"/>
      <dgm:spPr/>
    </dgm:pt>
    <dgm:pt modelId="{720487AA-EA25-4BA7-B4D0-E4EC175E40A9}" type="pres">
      <dgm:prSet presAssocID="{3FBF93A5-ED43-4D3E-A68C-9E63FA956859}" presName="hierChild5" presStyleCnt="0"/>
      <dgm:spPr/>
    </dgm:pt>
    <dgm:pt modelId="{9715C07A-1DAD-46AE-BC00-E120BAF601AF}" type="pres">
      <dgm:prSet presAssocID="{25BE5687-7A8B-41A9-A281-3AD97C399921}" presName="Name50" presStyleLbl="parChTrans1D3" presStyleIdx="3" presStyleCnt="8"/>
      <dgm:spPr/>
      <dgm:t>
        <a:bodyPr/>
        <a:lstStyle/>
        <a:p>
          <a:endParaRPr lang="en-US"/>
        </a:p>
      </dgm:t>
    </dgm:pt>
    <dgm:pt modelId="{9B6E59BA-099D-4F4C-AA18-6379AF00FC24}" type="pres">
      <dgm:prSet presAssocID="{C57C6461-4627-4E0A-BE55-62D1AB8C45BD}" presName="hierRoot2" presStyleCnt="0">
        <dgm:presLayoutVars>
          <dgm:hierBranch val="init"/>
        </dgm:presLayoutVars>
      </dgm:prSet>
      <dgm:spPr/>
    </dgm:pt>
    <dgm:pt modelId="{346E9BF8-B3A5-4856-8621-D7CE00063C6F}" type="pres">
      <dgm:prSet presAssocID="{C57C6461-4627-4E0A-BE55-62D1AB8C45BD}" presName="rootComposite" presStyleCnt="0"/>
      <dgm:spPr/>
    </dgm:pt>
    <dgm:pt modelId="{AC4684DE-D7DB-42AA-A0D8-4AD410F8CC38}" type="pres">
      <dgm:prSet presAssocID="{C57C6461-4627-4E0A-BE55-62D1AB8C45BD}" presName="rootText" presStyleLbl="node3" presStyleIdx="3" presStyleCnt="8" custScaleX="199097">
        <dgm:presLayoutVars>
          <dgm:chPref val="3"/>
        </dgm:presLayoutVars>
      </dgm:prSet>
      <dgm:spPr/>
      <dgm:t>
        <a:bodyPr/>
        <a:lstStyle/>
        <a:p>
          <a:endParaRPr lang="en-US"/>
        </a:p>
      </dgm:t>
    </dgm:pt>
    <dgm:pt modelId="{6A20BB06-B55A-4672-9DC3-899660B60E2B}" type="pres">
      <dgm:prSet presAssocID="{C57C6461-4627-4E0A-BE55-62D1AB8C45BD}" presName="rootConnector" presStyleLbl="node3" presStyleIdx="3" presStyleCnt="8"/>
      <dgm:spPr/>
      <dgm:t>
        <a:bodyPr/>
        <a:lstStyle/>
        <a:p>
          <a:endParaRPr lang="en-US"/>
        </a:p>
      </dgm:t>
    </dgm:pt>
    <dgm:pt modelId="{33282FFC-C295-494B-B44D-35C772B44537}" type="pres">
      <dgm:prSet presAssocID="{C57C6461-4627-4E0A-BE55-62D1AB8C45BD}" presName="hierChild4" presStyleCnt="0"/>
      <dgm:spPr/>
    </dgm:pt>
    <dgm:pt modelId="{7C4CFC83-7427-4574-B533-22A0744820F5}" type="pres">
      <dgm:prSet presAssocID="{C57C6461-4627-4E0A-BE55-62D1AB8C45BD}" presName="hierChild5" presStyleCnt="0"/>
      <dgm:spPr/>
    </dgm:pt>
    <dgm:pt modelId="{7D1FF075-E83E-44CC-80C9-5DEBA6D573C3}" type="pres">
      <dgm:prSet presAssocID="{D2C2F950-339E-4CCC-A3B5-CBB1196406B6}" presName="Name50" presStyleLbl="parChTrans1D3" presStyleIdx="4" presStyleCnt="8"/>
      <dgm:spPr/>
      <dgm:t>
        <a:bodyPr/>
        <a:lstStyle/>
        <a:p>
          <a:endParaRPr lang="en-US"/>
        </a:p>
      </dgm:t>
    </dgm:pt>
    <dgm:pt modelId="{2820EC2E-A9EB-448C-853F-5E48F6785D5A}" type="pres">
      <dgm:prSet presAssocID="{C65C6F39-4676-4266-B252-B7BE747F0D99}" presName="hierRoot2" presStyleCnt="0">
        <dgm:presLayoutVars>
          <dgm:hierBranch val="init"/>
        </dgm:presLayoutVars>
      </dgm:prSet>
      <dgm:spPr/>
    </dgm:pt>
    <dgm:pt modelId="{A707F4DF-8494-4956-9F09-4A62B3927A35}" type="pres">
      <dgm:prSet presAssocID="{C65C6F39-4676-4266-B252-B7BE747F0D99}" presName="rootComposite" presStyleCnt="0"/>
      <dgm:spPr/>
    </dgm:pt>
    <dgm:pt modelId="{C864EC53-EB56-4CEE-8FD0-CC38DA5C35DA}" type="pres">
      <dgm:prSet presAssocID="{C65C6F39-4676-4266-B252-B7BE747F0D99}" presName="rootText" presStyleLbl="node3" presStyleIdx="4" presStyleCnt="8" custScaleX="199097">
        <dgm:presLayoutVars>
          <dgm:chPref val="3"/>
        </dgm:presLayoutVars>
      </dgm:prSet>
      <dgm:spPr/>
      <dgm:t>
        <a:bodyPr/>
        <a:lstStyle/>
        <a:p>
          <a:endParaRPr lang="en-US"/>
        </a:p>
      </dgm:t>
    </dgm:pt>
    <dgm:pt modelId="{2DE2BE84-C1E1-40BE-BF67-D42E46E070DE}" type="pres">
      <dgm:prSet presAssocID="{C65C6F39-4676-4266-B252-B7BE747F0D99}" presName="rootConnector" presStyleLbl="node3" presStyleIdx="4" presStyleCnt="8"/>
      <dgm:spPr/>
      <dgm:t>
        <a:bodyPr/>
        <a:lstStyle/>
        <a:p>
          <a:endParaRPr lang="en-US"/>
        </a:p>
      </dgm:t>
    </dgm:pt>
    <dgm:pt modelId="{7305444A-46B6-4011-9A1B-331FA9684C79}" type="pres">
      <dgm:prSet presAssocID="{C65C6F39-4676-4266-B252-B7BE747F0D99}" presName="hierChild4" presStyleCnt="0"/>
      <dgm:spPr/>
    </dgm:pt>
    <dgm:pt modelId="{04D223B0-C913-44DF-851E-79002486CC56}" type="pres">
      <dgm:prSet presAssocID="{C65C6F39-4676-4266-B252-B7BE747F0D99}" presName="hierChild5" presStyleCnt="0"/>
      <dgm:spPr/>
    </dgm:pt>
    <dgm:pt modelId="{5584D4CA-0010-43A9-815E-E9A52BE344FA}" type="pres">
      <dgm:prSet presAssocID="{B9544B82-0493-4904-8571-8F6D9A1C02AB}" presName="Name50" presStyleLbl="parChTrans1D3" presStyleIdx="5" presStyleCnt="8"/>
      <dgm:spPr/>
      <dgm:t>
        <a:bodyPr/>
        <a:lstStyle/>
        <a:p>
          <a:endParaRPr lang="en-US"/>
        </a:p>
      </dgm:t>
    </dgm:pt>
    <dgm:pt modelId="{20B60F8E-9236-4628-BBD2-1D8066880F98}" type="pres">
      <dgm:prSet presAssocID="{AEF5463D-098D-4CFF-89CC-A299C18F75FE}" presName="hierRoot2" presStyleCnt="0">
        <dgm:presLayoutVars>
          <dgm:hierBranch val="init"/>
        </dgm:presLayoutVars>
      </dgm:prSet>
      <dgm:spPr/>
    </dgm:pt>
    <dgm:pt modelId="{A861D063-C69A-4C08-A08F-A80457D43928}" type="pres">
      <dgm:prSet presAssocID="{AEF5463D-098D-4CFF-89CC-A299C18F75FE}" presName="rootComposite" presStyleCnt="0"/>
      <dgm:spPr/>
    </dgm:pt>
    <dgm:pt modelId="{6DBFF517-575D-48B8-970B-7D4DB3DE64BB}" type="pres">
      <dgm:prSet presAssocID="{AEF5463D-098D-4CFF-89CC-A299C18F75FE}" presName="rootText" presStyleLbl="node3" presStyleIdx="5" presStyleCnt="8" custScaleX="199097">
        <dgm:presLayoutVars>
          <dgm:chPref val="3"/>
        </dgm:presLayoutVars>
      </dgm:prSet>
      <dgm:spPr/>
      <dgm:t>
        <a:bodyPr/>
        <a:lstStyle/>
        <a:p>
          <a:endParaRPr lang="en-US"/>
        </a:p>
      </dgm:t>
    </dgm:pt>
    <dgm:pt modelId="{DCEE359B-3865-4C07-AC50-44F304CB2125}" type="pres">
      <dgm:prSet presAssocID="{AEF5463D-098D-4CFF-89CC-A299C18F75FE}" presName="rootConnector" presStyleLbl="node3" presStyleIdx="5" presStyleCnt="8"/>
      <dgm:spPr/>
      <dgm:t>
        <a:bodyPr/>
        <a:lstStyle/>
        <a:p>
          <a:endParaRPr lang="en-US"/>
        </a:p>
      </dgm:t>
    </dgm:pt>
    <dgm:pt modelId="{21EB5739-CBB9-4110-811F-784C3F5892C6}" type="pres">
      <dgm:prSet presAssocID="{AEF5463D-098D-4CFF-89CC-A299C18F75FE}" presName="hierChild4" presStyleCnt="0"/>
      <dgm:spPr/>
    </dgm:pt>
    <dgm:pt modelId="{4F6D02ED-A6B1-436B-B0BB-204BC447A999}" type="pres">
      <dgm:prSet presAssocID="{AEF5463D-098D-4CFF-89CC-A299C18F75FE}" presName="hierChild5" presStyleCnt="0"/>
      <dgm:spPr/>
    </dgm:pt>
    <dgm:pt modelId="{0D36B7C9-1734-40AE-B050-0F4840FD3D4C}" type="pres">
      <dgm:prSet presAssocID="{CD5407E2-B4A3-423A-8208-1555573C6DB1}" presName="hierChild5" presStyleCnt="0"/>
      <dgm:spPr/>
    </dgm:pt>
    <dgm:pt modelId="{A60B9438-4838-482B-8109-01F03F6DAFCE}" type="pres">
      <dgm:prSet presAssocID="{CFD6F36E-C1EA-4D4C-B474-C9768460082D}" presName="Name37" presStyleLbl="parChTrans1D2" presStyleIdx="1" presStyleCnt="2"/>
      <dgm:spPr/>
      <dgm:t>
        <a:bodyPr/>
        <a:lstStyle/>
        <a:p>
          <a:endParaRPr lang="en-US"/>
        </a:p>
      </dgm:t>
    </dgm:pt>
    <dgm:pt modelId="{D9B85F32-10C4-47FF-8A0B-4C4BCC2EFCB7}" type="pres">
      <dgm:prSet presAssocID="{203965ED-B7FF-41A1-A3A5-1A3BC2E07C48}" presName="hierRoot2" presStyleCnt="0">
        <dgm:presLayoutVars>
          <dgm:hierBranch val="init"/>
        </dgm:presLayoutVars>
      </dgm:prSet>
      <dgm:spPr/>
    </dgm:pt>
    <dgm:pt modelId="{359DDE97-E2E0-4A31-AD3D-B9ADD98758BE}" type="pres">
      <dgm:prSet presAssocID="{203965ED-B7FF-41A1-A3A5-1A3BC2E07C48}" presName="rootComposite" presStyleCnt="0"/>
      <dgm:spPr/>
    </dgm:pt>
    <dgm:pt modelId="{D97D1A8E-C29D-4A77-A83A-9C7CC09CF6EC}" type="pres">
      <dgm:prSet presAssocID="{203965ED-B7FF-41A1-A3A5-1A3BC2E07C48}" presName="rootText" presStyleLbl="node2" presStyleIdx="1" presStyleCnt="2" custScaleX="219006" custLinFactNeighborX="3420">
        <dgm:presLayoutVars>
          <dgm:chPref val="3"/>
        </dgm:presLayoutVars>
      </dgm:prSet>
      <dgm:spPr/>
      <dgm:t>
        <a:bodyPr/>
        <a:lstStyle/>
        <a:p>
          <a:endParaRPr lang="en-US"/>
        </a:p>
      </dgm:t>
    </dgm:pt>
    <dgm:pt modelId="{B64B6621-5ECE-4EAB-A67F-BFEC352233B6}" type="pres">
      <dgm:prSet presAssocID="{203965ED-B7FF-41A1-A3A5-1A3BC2E07C48}" presName="rootConnector" presStyleLbl="node2" presStyleIdx="1" presStyleCnt="2"/>
      <dgm:spPr/>
      <dgm:t>
        <a:bodyPr/>
        <a:lstStyle/>
        <a:p>
          <a:endParaRPr lang="en-US"/>
        </a:p>
      </dgm:t>
    </dgm:pt>
    <dgm:pt modelId="{EB51263F-16CB-43A0-908D-FD98D06D7FF2}" type="pres">
      <dgm:prSet presAssocID="{203965ED-B7FF-41A1-A3A5-1A3BC2E07C48}" presName="hierChild4" presStyleCnt="0"/>
      <dgm:spPr/>
    </dgm:pt>
    <dgm:pt modelId="{5D1E00C3-6325-4BC5-9843-AEA54BCF4AF3}" type="pres">
      <dgm:prSet presAssocID="{CD84BC53-0F82-44A9-A19A-2871996EB915}" presName="Name37" presStyleLbl="parChTrans1D3" presStyleIdx="6" presStyleCnt="8"/>
      <dgm:spPr/>
      <dgm:t>
        <a:bodyPr/>
        <a:lstStyle/>
        <a:p>
          <a:endParaRPr lang="en-US"/>
        </a:p>
      </dgm:t>
    </dgm:pt>
    <dgm:pt modelId="{FDB44467-942D-4A15-83F9-03AF17BD1162}" type="pres">
      <dgm:prSet presAssocID="{8F0581F5-00E0-49D2-92DB-36398CA5E579}" presName="hierRoot2" presStyleCnt="0">
        <dgm:presLayoutVars>
          <dgm:hierBranch val="init"/>
        </dgm:presLayoutVars>
      </dgm:prSet>
      <dgm:spPr/>
    </dgm:pt>
    <dgm:pt modelId="{65F3BD6D-FD96-471E-83FA-CD410D8A3BFF}" type="pres">
      <dgm:prSet presAssocID="{8F0581F5-00E0-49D2-92DB-36398CA5E579}" presName="rootComposite" presStyleCnt="0"/>
      <dgm:spPr/>
    </dgm:pt>
    <dgm:pt modelId="{DBCB9E8F-5011-42F6-BE42-4C0F329014A5}" type="pres">
      <dgm:prSet presAssocID="{8F0581F5-00E0-49D2-92DB-36398CA5E579}" presName="rootText" presStyleLbl="node3" presStyleIdx="6" presStyleCnt="8" custScaleX="169232">
        <dgm:presLayoutVars>
          <dgm:chPref val="3"/>
        </dgm:presLayoutVars>
      </dgm:prSet>
      <dgm:spPr/>
      <dgm:t>
        <a:bodyPr/>
        <a:lstStyle/>
        <a:p>
          <a:endParaRPr lang="en-US"/>
        </a:p>
      </dgm:t>
    </dgm:pt>
    <dgm:pt modelId="{C8EFFFE1-2105-4D45-91F0-AFDF310582CC}" type="pres">
      <dgm:prSet presAssocID="{8F0581F5-00E0-49D2-92DB-36398CA5E579}" presName="rootConnector" presStyleLbl="node3" presStyleIdx="6" presStyleCnt="8"/>
      <dgm:spPr/>
      <dgm:t>
        <a:bodyPr/>
        <a:lstStyle/>
        <a:p>
          <a:endParaRPr lang="en-US"/>
        </a:p>
      </dgm:t>
    </dgm:pt>
    <dgm:pt modelId="{3834FFFD-9C31-4C54-A11E-416D7773EDE6}" type="pres">
      <dgm:prSet presAssocID="{8F0581F5-00E0-49D2-92DB-36398CA5E579}" presName="hierChild4" presStyleCnt="0"/>
      <dgm:spPr/>
    </dgm:pt>
    <dgm:pt modelId="{DAD4A706-F9D6-47F5-8D94-21B9CA5E1589}" type="pres">
      <dgm:prSet presAssocID="{8F0581F5-00E0-49D2-92DB-36398CA5E579}" presName="hierChild5" presStyleCnt="0"/>
      <dgm:spPr/>
    </dgm:pt>
    <dgm:pt modelId="{C21DD4CA-3324-47D6-A728-D24A2A3ECE0A}" type="pres">
      <dgm:prSet presAssocID="{B55F1E7A-A2A6-48CE-B699-61F2B00FF7CE}" presName="Name37" presStyleLbl="parChTrans1D3" presStyleIdx="7" presStyleCnt="8"/>
      <dgm:spPr/>
      <dgm:t>
        <a:bodyPr/>
        <a:lstStyle/>
        <a:p>
          <a:endParaRPr lang="en-US"/>
        </a:p>
      </dgm:t>
    </dgm:pt>
    <dgm:pt modelId="{84D760BF-C2C8-419A-95F9-C7F429F35C6A}" type="pres">
      <dgm:prSet presAssocID="{63B2735E-C178-472E-BD37-A8E84A44D432}" presName="hierRoot2" presStyleCnt="0">
        <dgm:presLayoutVars>
          <dgm:hierBranch val="init"/>
        </dgm:presLayoutVars>
      </dgm:prSet>
      <dgm:spPr/>
    </dgm:pt>
    <dgm:pt modelId="{7583F630-CD19-42BC-8811-AA33A6862065}" type="pres">
      <dgm:prSet presAssocID="{63B2735E-C178-472E-BD37-A8E84A44D432}" presName="rootComposite" presStyleCnt="0"/>
      <dgm:spPr/>
    </dgm:pt>
    <dgm:pt modelId="{72FC27A7-A000-499B-8AB2-5E67BE0B0326}" type="pres">
      <dgm:prSet presAssocID="{63B2735E-C178-472E-BD37-A8E84A44D432}" presName="rootText" presStyleLbl="node3" presStyleIdx="7" presStyleCnt="8" custScaleX="169232">
        <dgm:presLayoutVars>
          <dgm:chPref val="3"/>
        </dgm:presLayoutVars>
      </dgm:prSet>
      <dgm:spPr/>
      <dgm:t>
        <a:bodyPr/>
        <a:lstStyle/>
        <a:p>
          <a:endParaRPr lang="en-US"/>
        </a:p>
      </dgm:t>
    </dgm:pt>
    <dgm:pt modelId="{7F44D74F-00B5-4F29-AB17-F17D7598F05D}" type="pres">
      <dgm:prSet presAssocID="{63B2735E-C178-472E-BD37-A8E84A44D432}" presName="rootConnector" presStyleLbl="node3" presStyleIdx="7" presStyleCnt="8"/>
      <dgm:spPr/>
      <dgm:t>
        <a:bodyPr/>
        <a:lstStyle/>
        <a:p>
          <a:endParaRPr lang="en-US"/>
        </a:p>
      </dgm:t>
    </dgm:pt>
    <dgm:pt modelId="{C0916F14-1E38-4454-8C54-B1AC9819D416}" type="pres">
      <dgm:prSet presAssocID="{63B2735E-C178-472E-BD37-A8E84A44D432}" presName="hierChild4" presStyleCnt="0"/>
      <dgm:spPr/>
    </dgm:pt>
    <dgm:pt modelId="{2F87C207-4427-4BE3-AE46-9669DCBD256F}" type="pres">
      <dgm:prSet presAssocID="{63B2735E-C178-472E-BD37-A8E84A44D432}" presName="hierChild5" presStyleCnt="0"/>
      <dgm:spPr/>
    </dgm:pt>
    <dgm:pt modelId="{26CABEF1-DCCE-4071-AC4E-AB51E226C9F9}" type="pres">
      <dgm:prSet presAssocID="{203965ED-B7FF-41A1-A3A5-1A3BC2E07C48}" presName="hierChild5" presStyleCnt="0"/>
      <dgm:spPr/>
    </dgm:pt>
    <dgm:pt modelId="{2BD76375-FCBC-4281-96C7-61B48F375C26}" type="pres">
      <dgm:prSet presAssocID="{7CEB27C2-A9DD-4CA9-9852-62098966FD4B}" presName="hierChild3" presStyleCnt="0"/>
      <dgm:spPr/>
    </dgm:pt>
  </dgm:ptLst>
  <dgm:cxnLst>
    <dgm:cxn modelId="{0891220D-B4E2-469D-A0AF-AEAD66BB4D05}" type="presOf" srcId="{7CEB27C2-A9DD-4CA9-9852-62098966FD4B}" destId="{3455EB09-3806-4A9A-B7A2-5E6324924F88}" srcOrd="0" destOrd="0" presId="urn:microsoft.com/office/officeart/2005/8/layout/orgChart1"/>
    <dgm:cxn modelId="{6F38AE00-5208-4DF5-BC93-E46F7459E056}" type="presOf" srcId="{D2C2F950-339E-4CCC-A3B5-CBB1196406B6}" destId="{7D1FF075-E83E-44CC-80C9-5DEBA6D573C3}" srcOrd="0" destOrd="0" presId="urn:microsoft.com/office/officeart/2005/8/layout/orgChart1"/>
    <dgm:cxn modelId="{48C85EDF-860B-417F-89B6-7967DCB4F515}" type="presOf" srcId="{78A3698C-4B6E-4BA6-83F5-3AADA2901AAE}" destId="{D04A6D88-5872-4304-9509-D2AD8C01D424}" srcOrd="1" destOrd="0" presId="urn:microsoft.com/office/officeart/2005/8/layout/orgChart1"/>
    <dgm:cxn modelId="{97B96C5F-682B-48AE-891C-6387E58A7B83}" type="presOf" srcId="{CFD6F36E-C1EA-4D4C-B474-C9768460082D}" destId="{A60B9438-4838-482B-8109-01F03F6DAFCE}" srcOrd="0" destOrd="0" presId="urn:microsoft.com/office/officeart/2005/8/layout/orgChart1"/>
    <dgm:cxn modelId="{B85FD975-A0E5-4D36-B789-1547C5A61B6B}" srcId="{7CEB27C2-A9DD-4CA9-9852-62098966FD4B}" destId="{203965ED-B7FF-41A1-A3A5-1A3BC2E07C48}" srcOrd="1" destOrd="0" parTransId="{CFD6F36E-C1EA-4D4C-B474-C9768460082D}" sibTransId="{29CCFB15-98F9-4711-9172-275FD47EF183}"/>
    <dgm:cxn modelId="{C57A6B6B-DD83-4CB0-A04A-47D4EDB4D8D2}" type="presOf" srcId="{7CEB27C2-A9DD-4CA9-9852-62098966FD4B}" destId="{85FE6358-8D1B-4FD0-9D2D-018A4BECD3C4}" srcOrd="1" destOrd="0" presId="urn:microsoft.com/office/officeart/2005/8/layout/orgChart1"/>
    <dgm:cxn modelId="{1CD0E502-D862-4E78-B0F7-50388E7C5033}" type="presOf" srcId="{D587D223-AD5A-461F-BBDC-7596452A3450}" destId="{1628A3D8-1974-4137-B8A7-CD8ED8B8128C}" srcOrd="0" destOrd="0" presId="urn:microsoft.com/office/officeart/2005/8/layout/orgChart1"/>
    <dgm:cxn modelId="{9A461A46-F7C1-409D-AB15-9EAA13D8CF7A}" type="presOf" srcId="{C65C6F39-4676-4266-B252-B7BE747F0D99}" destId="{2DE2BE84-C1E1-40BE-BF67-D42E46E070DE}" srcOrd="1" destOrd="0" presId="urn:microsoft.com/office/officeart/2005/8/layout/orgChart1"/>
    <dgm:cxn modelId="{903A3A9D-24CF-43DE-BB47-0301A0BCEE55}" type="presOf" srcId="{63B2735E-C178-472E-BD37-A8E84A44D432}" destId="{72FC27A7-A000-499B-8AB2-5E67BE0B0326}" srcOrd="0" destOrd="0" presId="urn:microsoft.com/office/officeart/2005/8/layout/orgChart1"/>
    <dgm:cxn modelId="{AC6B23D8-E96A-4B40-A590-99EA3474A6CF}" type="presOf" srcId="{B9544B82-0493-4904-8571-8F6D9A1C02AB}" destId="{5584D4CA-0010-43A9-815E-E9A52BE344FA}" srcOrd="0" destOrd="0" presId="urn:microsoft.com/office/officeart/2005/8/layout/orgChart1"/>
    <dgm:cxn modelId="{7609CFD5-9D68-4403-A2F1-E4F23D10F2AE}" srcId="{203965ED-B7FF-41A1-A3A5-1A3BC2E07C48}" destId="{8F0581F5-00E0-49D2-92DB-36398CA5E579}" srcOrd="0" destOrd="0" parTransId="{CD84BC53-0F82-44A9-A19A-2871996EB915}" sibTransId="{BE0E2AC1-3CD6-4A98-9DB9-D6EBDA9C5574}"/>
    <dgm:cxn modelId="{EAB92FA3-8E7B-4A9E-8FD1-8ED687073BFB}" type="presOf" srcId="{CD5407E2-B4A3-423A-8208-1555573C6DB1}" destId="{349D2727-6A71-4115-B0CF-21CD4B7AA6AB}" srcOrd="1" destOrd="0" presId="urn:microsoft.com/office/officeart/2005/8/layout/orgChart1"/>
    <dgm:cxn modelId="{96AEF3BA-02F6-41EB-A11B-93AC1FC69882}" type="presOf" srcId="{78A3698C-4B6E-4BA6-83F5-3AADA2901AAE}" destId="{710B5807-80B1-425C-BF23-834E99FC19FD}" srcOrd="0" destOrd="0" presId="urn:microsoft.com/office/officeart/2005/8/layout/orgChart1"/>
    <dgm:cxn modelId="{D9E97C1D-A4B9-423C-900A-23B836813387}" srcId="{CD5407E2-B4A3-423A-8208-1555573C6DB1}" destId="{70300D9D-5C79-42D4-88F9-3ADE8D5E6E8A}" srcOrd="1" destOrd="0" parTransId="{FCBB6236-56BD-4DEB-91A0-D238F0585568}" sibTransId="{ADBDF14B-A5AC-44E1-AAEE-AF62CE66C906}"/>
    <dgm:cxn modelId="{4D195829-D730-4EFC-8EFC-FE1D64F85A52}" type="presOf" srcId="{D4A3D232-049B-4015-8218-4EAF49E8A3DD}" destId="{1FA04868-870B-4C4E-AE52-0A487D845D67}" srcOrd="0" destOrd="0" presId="urn:microsoft.com/office/officeart/2005/8/layout/orgChart1"/>
    <dgm:cxn modelId="{6FD1E7E4-80AA-4D45-BA81-FC9743BCB7CA}" srcId="{CD5407E2-B4A3-423A-8208-1555573C6DB1}" destId="{3FBF93A5-ED43-4D3E-A68C-9E63FA956859}" srcOrd="2" destOrd="0" parTransId="{D587D223-AD5A-461F-BBDC-7596452A3450}" sibTransId="{C4A28D46-4383-480B-BD3A-3C4A685AD561}"/>
    <dgm:cxn modelId="{6964DA78-A0B1-4B3F-BA96-30EA61EB1662}" type="presOf" srcId="{AEF5463D-098D-4CFF-89CC-A299C18F75FE}" destId="{DCEE359B-3865-4C07-AC50-44F304CB2125}" srcOrd="1" destOrd="0" presId="urn:microsoft.com/office/officeart/2005/8/layout/orgChart1"/>
    <dgm:cxn modelId="{43313259-D6AF-4CA5-B88A-89C3787EF7B4}" type="presOf" srcId="{3FBF93A5-ED43-4D3E-A68C-9E63FA956859}" destId="{73ECB626-881A-4759-9FB6-8D57562DCE22}" srcOrd="1" destOrd="0" presId="urn:microsoft.com/office/officeart/2005/8/layout/orgChart1"/>
    <dgm:cxn modelId="{41299F33-068B-471E-BECA-04214A106047}" type="presOf" srcId="{CD5407E2-B4A3-423A-8208-1555573C6DB1}" destId="{AF5971F7-204C-4413-A74D-19BA5567B9A7}" srcOrd="0" destOrd="0" presId="urn:microsoft.com/office/officeart/2005/8/layout/orgChart1"/>
    <dgm:cxn modelId="{2D93C156-C4A5-46E4-B3C1-1281D40F3441}" type="presOf" srcId="{203965ED-B7FF-41A1-A3A5-1A3BC2E07C48}" destId="{B64B6621-5ECE-4EAB-A67F-BFEC352233B6}" srcOrd="1" destOrd="0" presId="urn:microsoft.com/office/officeart/2005/8/layout/orgChart1"/>
    <dgm:cxn modelId="{9EF3DEE0-8A61-42FC-8751-6A245E276313}" srcId="{7CEB27C2-A9DD-4CA9-9852-62098966FD4B}" destId="{CD5407E2-B4A3-423A-8208-1555573C6DB1}" srcOrd="0" destOrd="0" parTransId="{8005EF67-B867-43E1-AC5E-47C1E730EBE7}" sibTransId="{8A9FE9F4-EE90-4C93-AFC7-BD6F2C24A488}"/>
    <dgm:cxn modelId="{22EAED96-0D47-4760-9968-C5AED3878BC2}" type="presOf" srcId="{45B9CEAE-6215-4326-BEC4-690DE5596D9F}" destId="{D32C1327-364C-4C92-81F3-4B1BCBC727D1}" srcOrd="0" destOrd="0" presId="urn:microsoft.com/office/officeart/2005/8/layout/orgChart1"/>
    <dgm:cxn modelId="{CE3903A1-25B3-400E-85D2-8B05A821D2E4}" type="presOf" srcId="{CD84BC53-0F82-44A9-A19A-2871996EB915}" destId="{5D1E00C3-6325-4BC5-9843-AEA54BCF4AF3}" srcOrd="0" destOrd="0" presId="urn:microsoft.com/office/officeart/2005/8/layout/orgChart1"/>
    <dgm:cxn modelId="{62FD9124-913B-4926-BDD3-A2E3A6C7A3BA}" type="presOf" srcId="{63B2735E-C178-472E-BD37-A8E84A44D432}" destId="{7F44D74F-00B5-4F29-AB17-F17D7598F05D}" srcOrd="1" destOrd="0" presId="urn:microsoft.com/office/officeart/2005/8/layout/orgChart1"/>
    <dgm:cxn modelId="{D523EBB5-F260-4695-B8B3-B724699F9C56}" srcId="{CD5407E2-B4A3-423A-8208-1555573C6DB1}" destId="{C57C6461-4627-4E0A-BE55-62D1AB8C45BD}" srcOrd="3" destOrd="0" parTransId="{25BE5687-7A8B-41A9-A281-3AD97C399921}" sibTransId="{EB715FFC-C46F-4FBC-B40F-0D0CB88F6632}"/>
    <dgm:cxn modelId="{38E62308-08D9-4277-B052-60E59A0C6420}" srcId="{CD5407E2-B4A3-423A-8208-1555573C6DB1}" destId="{AEF5463D-098D-4CFF-89CC-A299C18F75FE}" srcOrd="5" destOrd="0" parTransId="{B9544B82-0493-4904-8571-8F6D9A1C02AB}" sibTransId="{2C01DAA2-6847-4F27-B8D2-66A830727F6A}"/>
    <dgm:cxn modelId="{EA3D45EB-79A0-4653-86A5-F53DBCA75745}" type="presOf" srcId="{C57C6461-4627-4E0A-BE55-62D1AB8C45BD}" destId="{6A20BB06-B55A-4672-9DC3-899660B60E2B}" srcOrd="1" destOrd="0" presId="urn:microsoft.com/office/officeart/2005/8/layout/orgChart1"/>
    <dgm:cxn modelId="{BA30498B-E8D3-4DC1-AC9A-9D8D026A1DC8}" type="presOf" srcId="{203965ED-B7FF-41A1-A3A5-1A3BC2E07C48}" destId="{D97D1A8E-C29D-4A77-A83A-9C7CC09CF6EC}" srcOrd="0" destOrd="0" presId="urn:microsoft.com/office/officeart/2005/8/layout/orgChart1"/>
    <dgm:cxn modelId="{19383AF7-6775-44ED-8FB7-FC86A8CC4CDF}" type="presOf" srcId="{8F0581F5-00E0-49D2-92DB-36398CA5E579}" destId="{DBCB9E8F-5011-42F6-BE42-4C0F329014A5}" srcOrd="0" destOrd="0" presId="urn:microsoft.com/office/officeart/2005/8/layout/orgChart1"/>
    <dgm:cxn modelId="{39A10D1D-08AD-42A2-AA4B-AB94833013CF}" type="presOf" srcId="{AEF5463D-098D-4CFF-89CC-A299C18F75FE}" destId="{6DBFF517-575D-48B8-970B-7D4DB3DE64BB}" srcOrd="0" destOrd="0" presId="urn:microsoft.com/office/officeart/2005/8/layout/orgChart1"/>
    <dgm:cxn modelId="{8E35D8A6-5E12-4A0E-9956-7A0F2584EDC9}" type="presOf" srcId="{8F0581F5-00E0-49D2-92DB-36398CA5E579}" destId="{C8EFFFE1-2105-4D45-91F0-AFDF310582CC}" srcOrd="1" destOrd="0" presId="urn:microsoft.com/office/officeart/2005/8/layout/orgChart1"/>
    <dgm:cxn modelId="{A4D50CB3-2DE6-400A-BF76-8A8CBB95F5DB}" srcId="{CD5407E2-B4A3-423A-8208-1555573C6DB1}" destId="{C65C6F39-4676-4266-B252-B7BE747F0D99}" srcOrd="4" destOrd="0" parTransId="{D2C2F950-339E-4CCC-A3B5-CBB1196406B6}" sibTransId="{3B4F952E-3A39-482E-8AF7-6BE5E1E91EAC}"/>
    <dgm:cxn modelId="{C2948963-858E-4680-A4B7-908EAE1D17F7}" srcId="{203965ED-B7FF-41A1-A3A5-1A3BC2E07C48}" destId="{63B2735E-C178-472E-BD37-A8E84A44D432}" srcOrd="1" destOrd="0" parTransId="{B55F1E7A-A2A6-48CE-B699-61F2B00FF7CE}" sibTransId="{573ABBE0-3930-4C98-BBB8-D8FD8065D673}"/>
    <dgm:cxn modelId="{C77497B3-D400-4893-A311-AAF97D41D6AB}" type="presOf" srcId="{70300D9D-5C79-42D4-88F9-3ADE8D5E6E8A}" destId="{8FA118F9-EF5B-4401-8C3C-5C40556B0BA2}" srcOrd="1" destOrd="0" presId="urn:microsoft.com/office/officeart/2005/8/layout/orgChart1"/>
    <dgm:cxn modelId="{46B1611F-4FEE-4443-9B30-96F2F1C6C233}" type="presOf" srcId="{25BE5687-7A8B-41A9-A281-3AD97C399921}" destId="{9715C07A-1DAD-46AE-BC00-E120BAF601AF}" srcOrd="0" destOrd="0" presId="urn:microsoft.com/office/officeart/2005/8/layout/orgChart1"/>
    <dgm:cxn modelId="{9F185DB5-4067-4859-A178-7C7687871F4C}" type="presOf" srcId="{B55F1E7A-A2A6-48CE-B699-61F2B00FF7CE}" destId="{C21DD4CA-3324-47D6-A728-D24A2A3ECE0A}" srcOrd="0" destOrd="0" presId="urn:microsoft.com/office/officeart/2005/8/layout/orgChart1"/>
    <dgm:cxn modelId="{81EF8F5E-3142-4EAB-93A9-7F91A98C4E90}" srcId="{CD5407E2-B4A3-423A-8208-1555573C6DB1}" destId="{78A3698C-4B6E-4BA6-83F5-3AADA2901AAE}" srcOrd="0" destOrd="0" parTransId="{45B9CEAE-6215-4326-BEC4-690DE5596D9F}" sibTransId="{B81C588D-9043-4EF1-BB39-E50351AC8C13}"/>
    <dgm:cxn modelId="{0F948D78-5613-4BC3-B8CF-291868FAF0F1}" type="presOf" srcId="{FCBB6236-56BD-4DEB-91A0-D238F0585568}" destId="{D7C40FCB-576C-46B7-B68E-69E065C8B413}" srcOrd="0" destOrd="0" presId="urn:microsoft.com/office/officeart/2005/8/layout/orgChart1"/>
    <dgm:cxn modelId="{67BC1755-C31A-4D5C-9351-98B4F7F4D27C}" type="presOf" srcId="{3FBF93A5-ED43-4D3E-A68C-9E63FA956859}" destId="{DFD9CBBB-4F9A-47B5-BEEB-713EBE7133E0}" srcOrd="0" destOrd="0" presId="urn:microsoft.com/office/officeart/2005/8/layout/orgChart1"/>
    <dgm:cxn modelId="{C2C262BE-0A21-4E74-9DE8-2CAA46463357}" type="presOf" srcId="{8005EF67-B867-43E1-AC5E-47C1E730EBE7}" destId="{C330362F-B703-4A25-BF8C-D817180BD3CD}" srcOrd="0" destOrd="0" presId="urn:microsoft.com/office/officeart/2005/8/layout/orgChart1"/>
    <dgm:cxn modelId="{97EED851-99CB-4666-8EDC-D12DB16D4DC0}" type="presOf" srcId="{70300D9D-5C79-42D4-88F9-3ADE8D5E6E8A}" destId="{F80F4415-036A-4EE2-88C8-F2496B4465FE}" srcOrd="0" destOrd="0" presId="urn:microsoft.com/office/officeart/2005/8/layout/orgChart1"/>
    <dgm:cxn modelId="{9C995BFE-7EC2-434C-BE29-E480FD38245E}" type="presOf" srcId="{C57C6461-4627-4E0A-BE55-62D1AB8C45BD}" destId="{AC4684DE-D7DB-42AA-A0D8-4AD410F8CC38}" srcOrd="0" destOrd="0" presId="urn:microsoft.com/office/officeart/2005/8/layout/orgChart1"/>
    <dgm:cxn modelId="{08D49D79-1310-44ED-81F0-5A7840B4DEBB}" type="presOf" srcId="{C65C6F39-4676-4266-B252-B7BE747F0D99}" destId="{C864EC53-EB56-4CEE-8FD0-CC38DA5C35DA}" srcOrd="0" destOrd="0" presId="urn:microsoft.com/office/officeart/2005/8/layout/orgChart1"/>
    <dgm:cxn modelId="{8F4FAD57-958A-4D1F-BBF0-80F5D76B3B6A}" srcId="{D4A3D232-049B-4015-8218-4EAF49E8A3DD}" destId="{7CEB27C2-A9DD-4CA9-9852-62098966FD4B}" srcOrd="0" destOrd="0" parTransId="{760C82AF-DF77-4255-B1DF-E18F24B9AC2E}" sibTransId="{63A42E0E-2B7C-44D6-88A2-B781B5B4D716}"/>
    <dgm:cxn modelId="{83DFFE1D-B2D7-4729-9278-C8727D8D89FC}" type="presParOf" srcId="{1FA04868-870B-4C4E-AE52-0A487D845D67}" destId="{F6C48DED-F1D6-4FAD-972C-5D45D5B44960}" srcOrd="0" destOrd="0" presId="urn:microsoft.com/office/officeart/2005/8/layout/orgChart1"/>
    <dgm:cxn modelId="{94A3E3BA-DE85-4667-8D16-C990F588F3D2}" type="presParOf" srcId="{F6C48DED-F1D6-4FAD-972C-5D45D5B44960}" destId="{E5F2BF0E-F955-442C-A3E9-5B4ADCE22EF9}" srcOrd="0" destOrd="0" presId="urn:microsoft.com/office/officeart/2005/8/layout/orgChart1"/>
    <dgm:cxn modelId="{D8F9B4B4-AB4F-4C1F-B726-78A9E591DA83}" type="presParOf" srcId="{E5F2BF0E-F955-442C-A3E9-5B4ADCE22EF9}" destId="{3455EB09-3806-4A9A-B7A2-5E6324924F88}" srcOrd="0" destOrd="0" presId="urn:microsoft.com/office/officeart/2005/8/layout/orgChart1"/>
    <dgm:cxn modelId="{F295AE59-7AFD-4A1B-B8D0-9414A5B71017}" type="presParOf" srcId="{E5F2BF0E-F955-442C-A3E9-5B4ADCE22EF9}" destId="{85FE6358-8D1B-4FD0-9D2D-018A4BECD3C4}" srcOrd="1" destOrd="0" presId="urn:microsoft.com/office/officeart/2005/8/layout/orgChart1"/>
    <dgm:cxn modelId="{661D41E4-F57E-4EFA-AA2E-F13685A5D375}" type="presParOf" srcId="{F6C48DED-F1D6-4FAD-972C-5D45D5B44960}" destId="{A68FCCBF-3B18-4655-9B49-C984D3036E49}" srcOrd="1" destOrd="0" presId="urn:microsoft.com/office/officeart/2005/8/layout/orgChart1"/>
    <dgm:cxn modelId="{B9D5A56B-6887-4FEE-BB9B-4139B9B05469}" type="presParOf" srcId="{A68FCCBF-3B18-4655-9B49-C984D3036E49}" destId="{C330362F-B703-4A25-BF8C-D817180BD3CD}" srcOrd="0" destOrd="0" presId="urn:microsoft.com/office/officeart/2005/8/layout/orgChart1"/>
    <dgm:cxn modelId="{FB0F3E45-8FF3-4AF6-9302-A4C5F8B2D2B6}" type="presParOf" srcId="{A68FCCBF-3B18-4655-9B49-C984D3036E49}" destId="{CEFCEAEC-E51D-4B7E-8E8C-6F8D22950ED8}" srcOrd="1" destOrd="0" presId="urn:microsoft.com/office/officeart/2005/8/layout/orgChart1"/>
    <dgm:cxn modelId="{0652ECE3-228B-45CF-A042-662EF351C3B2}" type="presParOf" srcId="{CEFCEAEC-E51D-4B7E-8E8C-6F8D22950ED8}" destId="{E02CF911-F4A4-4699-BD6A-B128EBD87A0C}" srcOrd="0" destOrd="0" presId="urn:microsoft.com/office/officeart/2005/8/layout/orgChart1"/>
    <dgm:cxn modelId="{3A09B023-9217-464A-A484-7CF779E3ADBB}" type="presParOf" srcId="{E02CF911-F4A4-4699-BD6A-B128EBD87A0C}" destId="{AF5971F7-204C-4413-A74D-19BA5567B9A7}" srcOrd="0" destOrd="0" presId="urn:microsoft.com/office/officeart/2005/8/layout/orgChart1"/>
    <dgm:cxn modelId="{871A925D-E17D-4FE2-BAF3-D3A89D3A8AB1}" type="presParOf" srcId="{E02CF911-F4A4-4699-BD6A-B128EBD87A0C}" destId="{349D2727-6A71-4115-B0CF-21CD4B7AA6AB}" srcOrd="1" destOrd="0" presId="urn:microsoft.com/office/officeart/2005/8/layout/orgChart1"/>
    <dgm:cxn modelId="{9BB12BBA-7609-4375-9917-6BA0B6BC73B7}" type="presParOf" srcId="{CEFCEAEC-E51D-4B7E-8E8C-6F8D22950ED8}" destId="{54C7E64A-6856-4477-92E2-520D26E90FB2}" srcOrd="1" destOrd="0" presId="urn:microsoft.com/office/officeart/2005/8/layout/orgChart1"/>
    <dgm:cxn modelId="{4558E103-BBCA-4208-B345-0888C2F9C1E9}" type="presParOf" srcId="{54C7E64A-6856-4477-92E2-520D26E90FB2}" destId="{D32C1327-364C-4C92-81F3-4B1BCBC727D1}" srcOrd="0" destOrd="0" presId="urn:microsoft.com/office/officeart/2005/8/layout/orgChart1"/>
    <dgm:cxn modelId="{88A94318-3E08-479F-A09C-4B36CAAC6456}" type="presParOf" srcId="{54C7E64A-6856-4477-92E2-520D26E90FB2}" destId="{34AC0A90-B7C1-40DF-8390-662836F8E18F}" srcOrd="1" destOrd="0" presId="urn:microsoft.com/office/officeart/2005/8/layout/orgChart1"/>
    <dgm:cxn modelId="{7680E0B0-B745-4A60-8D5A-77D0B6F0F88E}" type="presParOf" srcId="{34AC0A90-B7C1-40DF-8390-662836F8E18F}" destId="{9B3937EB-53DF-4F99-B697-7E33F18F3695}" srcOrd="0" destOrd="0" presId="urn:microsoft.com/office/officeart/2005/8/layout/orgChart1"/>
    <dgm:cxn modelId="{8EEFA3A6-C8F5-4289-9D29-29F87871090B}" type="presParOf" srcId="{9B3937EB-53DF-4F99-B697-7E33F18F3695}" destId="{710B5807-80B1-425C-BF23-834E99FC19FD}" srcOrd="0" destOrd="0" presId="urn:microsoft.com/office/officeart/2005/8/layout/orgChart1"/>
    <dgm:cxn modelId="{6BF2FE90-6520-4ECB-84CE-1B6652982A84}" type="presParOf" srcId="{9B3937EB-53DF-4F99-B697-7E33F18F3695}" destId="{D04A6D88-5872-4304-9509-D2AD8C01D424}" srcOrd="1" destOrd="0" presId="urn:microsoft.com/office/officeart/2005/8/layout/orgChart1"/>
    <dgm:cxn modelId="{BE31B3CD-1E6D-4E96-8944-E1A6E97860E3}" type="presParOf" srcId="{34AC0A90-B7C1-40DF-8390-662836F8E18F}" destId="{730C7C63-71B4-4D7B-8C48-DB85A44513F3}" srcOrd="1" destOrd="0" presId="urn:microsoft.com/office/officeart/2005/8/layout/orgChart1"/>
    <dgm:cxn modelId="{B1FB8D5C-1A51-473F-A879-1150EF678CA1}" type="presParOf" srcId="{34AC0A90-B7C1-40DF-8390-662836F8E18F}" destId="{D92630BF-1E88-41E2-A982-B86C2AB85819}" srcOrd="2" destOrd="0" presId="urn:microsoft.com/office/officeart/2005/8/layout/orgChart1"/>
    <dgm:cxn modelId="{17F36ECA-DF5B-4504-996E-53E45F156B6E}" type="presParOf" srcId="{54C7E64A-6856-4477-92E2-520D26E90FB2}" destId="{D7C40FCB-576C-46B7-B68E-69E065C8B413}" srcOrd="2" destOrd="0" presId="urn:microsoft.com/office/officeart/2005/8/layout/orgChart1"/>
    <dgm:cxn modelId="{28B01696-C494-4360-AE7B-30491DBB153B}" type="presParOf" srcId="{54C7E64A-6856-4477-92E2-520D26E90FB2}" destId="{2F56C4D8-37C0-4EF4-87DF-7E25B2F87499}" srcOrd="3" destOrd="0" presId="urn:microsoft.com/office/officeart/2005/8/layout/orgChart1"/>
    <dgm:cxn modelId="{61955E6A-53AB-45A1-B24D-292E44DFAF4D}" type="presParOf" srcId="{2F56C4D8-37C0-4EF4-87DF-7E25B2F87499}" destId="{C46D5373-060F-4BE6-A421-A38332EE3CCA}" srcOrd="0" destOrd="0" presId="urn:microsoft.com/office/officeart/2005/8/layout/orgChart1"/>
    <dgm:cxn modelId="{7A40AC53-F2A9-46A9-9A55-90F2103E00DB}" type="presParOf" srcId="{C46D5373-060F-4BE6-A421-A38332EE3CCA}" destId="{F80F4415-036A-4EE2-88C8-F2496B4465FE}" srcOrd="0" destOrd="0" presId="urn:microsoft.com/office/officeart/2005/8/layout/orgChart1"/>
    <dgm:cxn modelId="{8526B2A2-B9D8-452D-9258-D55565BDCD38}" type="presParOf" srcId="{C46D5373-060F-4BE6-A421-A38332EE3CCA}" destId="{8FA118F9-EF5B-4401-8C3C-5C40556B0BA2}" srcOrd="1" destOrd="0" presId="urn:microsoft.com/office/officeart/2005/8/layout/orgChart1"/>
    <dgm:cxn modelId="{903A7768-2D3E-473F-A1B8-544B60DDE381}" type="presParOf" srcId="{2F56C4D8-37C0-4EF4-87DF-7E25B2F87499}" destId="{A74616C7-E689-40DA-A965-21E4C7302291}" srcOrd="1" destOrd="0" presId="urn:microsoft.com/office/officeart/2005/8/layout/orgChart1"/>
    <dgm:cxn modelId="{A5F3D2ED-3815-4314-A8F5-3A20198A0D6E}" type="presParOf" srcId="{2F56C4D8-37C0-4EF4-87DF-7E25B2F87499}" destId="{8559BE8E-FE51-4396-9773-DEDED4D3364A}" srcOrd="2" destOrd="0" presId="urn:microsoft.com/office/officeart/2005/8/layout/orgChart1"/>
    <dgm:cxn modelId="{1B1DBEF6-8009-4D12-8A06-6E89306A4C60}" type="presParOf" srcId="{54C7E64A-6856-4477-92E2-520D26E90FB2}" destId="{1628A3D8-1974-4137-B8A7-CD8ED8B8128C}" srcOrd="4" destOrd="0" presId="urn:microsoft.com/office/officeart/2005/8/layout/orgChart1"/>
    <dgm:cxn modelId="{5D0F07A3-4B9F-4FC3-8E90-0B939352410F}" type="presParOf" srcId="{54C7E64A-6856-4477-92E2-520D26E90FB2}" destId="{B14E2E4B-6C79-4132-A8F6-BCBAF77275B7}" srcOrd="5" destOrd="0" presId="urn:microsoft.com/office/officeart/2005/8/layout/orgChart1"/>
    <dgm:cxn modelId="{8BEB5560-40C7-4753-97E3-7707B4210F43}" type="presParOf" srcId="{B14E2E4B-6C79-4132-A8F6-BCBAF77275B7}" destId="{528FE555-D3FA-4D98-92E9-8FF7407296DE}" srcOrd="0" destOrd="0" presId="urn:microsoft.com/office/officeart/2005/8/layout/orgChart1"/>
    <dgm:cxn modelId="{D82669F5-71E3-4B9F-9BA9-BDC7F4410DD5}" type="presParOf" srcId="{528FE555-D3FA-4D98-92E9-8FF7407296DE}" destId="{DFD9CBBB-4F9A-47B5-BEEB-713EBE7133E0}" srcOrd="0" destOrd="0" presId="urn:microsoft.com/office/officeart/2005/8/layout/orgChart1"/>
    <dgm:cxn modelId="{ACABC8DB-E35C-473A-9BC3-E4BA5E5E2630}" type="presParOf" srcId="{528FE555-D3FA-4D98-92E9-8FF7407296DE}" destId="{73ECB626-881A-4759-9FB6-8D57562DCE22}" srcOrd="1" destOrd="0" presId="urn:microsoft.com/office/officeart/2005/8/layout/orgChart1"/>
    <dgm:cxn modelId="{DE57CA89-DB31-41AA-BB77-D5AD7BAB47CD}" type="presParOf" srcId="{B14E2E4B-6C79-4132-A8F6-BCBAF77275B7}" destId="{72FE730B-9A1E-47AD-849F-381D53080F97}" srcOrd="1" destOrd="0" presId="urn:microsoft.com/office/officeart/2005/8/layout/orgChart1"/>
    <dgm:cxn modelId="{7B8F6D6B-8D19-4A66-9065-6C754C7A6D29}" type="presParOf" srcId="{B14E2E4B-6C79-4132-A8F6-BCBAF77275B7}" destId="{720487AA-EA25-4BA7-B4D0-E4EC175E40A9}" srcOrd="2" destOrd="0" presId="urn:microsoft.com/office/officeart/2005/8/layout/orgChart1"/>
    <dgm:cxn modelId="{620E6B21-2D7E-455A-8049-F4D8659CD75A}" type="presParOf" srcId="{54C7E64A-6856-4477-92E2-520D26E90FB2}" destId="{9715C07A-1DAD-46AE-BC00-E120BAF601AF}" srcOrd="6" destOrd="0" presId="urn:microsoft.com/office/officeart/2005/8/layout/orgChart1"/>
    <dgm:cxn modelId="{2FFAEB82-4B9A-4E17-B8D1-37A1C6908A61}" type="presParOf" srcId="{54C7E64A-6856-4477-92E2-520D26E90FB2}" destId="{9B6E59BA-099D-4F4C-AA18-6379AF00FC24}" srcOrd="7" destOrd="0" presId="urn:microsoft.com/office/officeart/2005/8/layout/orgChart1"/>
    <dgm:cxn modelId="{B61F9DAA-4550-45C5-A081-494A4A6C21AC}" type="presParOf" srcId="{9B6E59BA-099D-4F4C-AA18-6379AF00FC24}" destId="{346E9BF8-B3A5-4856-8621-D7CE00063C6F}" srcOrd="0" destOrd="0" presId="urn:microsoft.com/office/officeart/2005/8/layout/orgChart1"/>
    <dgm:cxn modelId="{71FDADC7-998C-4CFB-AD8A-C7B71B81B907}" type="presParOf" srcId="{346E9BF8-B3A5-4856-8621-D7CE00063C6F}" destId="{AC4684DE-D7DB-42AA-A0D8-4AD410F8CC38}" srcOrd="0" destOrd="0" presId="urn:microsoft.com/office/officeart/2005/8/layout/orgChart1"/>
    <dgm:cxn modelId="{8B4B2A0D-E8BE-41AA-BEA3-9EC1118CA785}" type="presParOf" srcId="{346E9BF8-B3A5-4856-8621-D7CE00063C6F}" destId="{6A20BB06-B55A-4672-9DC3-899660B60E2B}" srcOrd="1" destOrd="0" presId="urn:microsoft.com/office/officeart/2005/8/layout/orgChart1"/>
    <dgm:cxn modelId="{DE2C8091-062B-478D-AB73-FE0CBF2B5786}" type="presParOf" srcId="{9B6E59BA-099D-4F4C-AA18-6379AF00FC24}" destId="{33282FFC-C295-494B-B44D-35C772B44537}" srcOrd="1" destOrd="0" presId="urn:microsoft.com/office/officeart/2005/8/layout/orgChart1"/>
    <dgm:cxn modelId="{0BE17722-369C-43F8-9841-3A6A7C2D9D2B}" type="presParOf" srcId="{9B6E59BA-099D-4F4C-AA18-6379AF00FC24}" destId="{7C4CFC83-7427-4574-B533-22A0744820F5}" srcOrd="2" destOrd="0" presId="urn:microsoft.com/office/officeart/2005/8/layout/orgChart1"/>
    <dgm:cxn modelId="{9A5FB4D8-581C-4CD7-8A96-D380098C8E29}" type="presParOf" srcId="{54C7E64A-6856-4477-92E2-520D26E90FB2}" destId="{7D1FF075-E83E-44CC-80C9-5DEBA6D573C3}" srcOrd="8" destOrd="0" presId="urn:microsoft.com/office/officeart/2005/8/layout/orgChart1"/>
    <dgm:cxn modelId="{A13E777B-B9C8-46FD-875E-336491EA255C}" type="presParOf" srcId="{54C7E64A-6856-4477-92E2-520D26E90FB2}" destId="{2820EC2E-A9EB-448C-853F-5E48F6785D5A}" srcOrd="9" destOrd="0" presId="urn:microsoft.com/office/officeart/2005/8/layout/orgChart1"/>
    <dgm:cxn modelId="{928DF823-B8F8-4EE7-BA17-3472032E25DD}" type="presParOf" srcId="{2820EC2E-A9EB-448C-853F-5E48F6785D5A}" destId="{A707F4DF-8494-4956-9F09-4A62B3927A35}" srcOrd="0" destOrd="0" presId="urn:microsoft.com/office/officeart/2005/8/layout/orgChart1"/>
    <dgm:cxn modelId="{CC6BA588-F3E0-4661-BFFD-84AFBEC7C468}" type="presParOf" srcId="{A707F4DF-8494-4956-9F09-4A62B3927A35}" destId="{C864EC53-EB56-4CEE-8FD0-CC38DA5C35DA}" srcOrd="0" destOrd="0" presId="urn:microsoft.com/office/officeart/2005/8/layout/orgChart1"/>
    <dgm:cxn modelId="{D3B2CF3A-2AE0-4105-A390-2957FB41B7BE}" type="presParOf" srcId="{A707F4DF-8494-4956-9F09-4A62B3927A35}" destId="{2DE2BE84-C1E1-40BE-BF67-D42E46E070DE}" srcOrd="1" destOrd="0" presId="urn:microsoft.com/office/officeart/2005/8/layout/orgChart1"/>
    <dgm:cxn modelId="{EBF04BA9-C074-4DC3-81D3-C96CB20CB7ED}" type="presParOf" srcId="{2820EC2E-A9EB-448C-853F-5E48F6785D5A}" destId="{7305444A-46B6-4011-9A1B-331FA9684C79}" srcOrd="1" destOrd="0" presId="urn:microsoft.com/office/officeart/2005/8/layout/orgChart1"/>
    <dgm:cxn modelId="{FC2CACA4-DF52-4683-9FF1-207A751706F6}" type="presParOf" srcId="{2820EC2E-A9EB-448C-853F-5E48F6785D5A}" destId="{04D223B0-C913-44DF-851E-79002486CC56}" srcOrd="2" destOrd="0" presId="urn:microsoft.com/office/officeart/2005/8/layout/orgChart1"/>
    <dgm:cxn modelId="{8F22BE43-D260-4AD9-8900-EBC6C0D3F180}" type="presParOf" srcId="{54C7E64A-6856-4477-92E2-520D26E90FB2}" destId="{5584D4CA-0010-43A9-815E-E9A52BE344FA}" srcOrd="10" destOrd="0" presId="urn:microsoft.com/office/officeart/2005/8/layout/orgChart1"/>
    <dgm:cxn modelId="{9B8D9EAD-CC57-43CE-9469-37BB933E1238}" type="presParOf" srcId="{54C7E64A-6856-4477-92E2-520D26E90FB2}" destId="{20B60F8E-9236-4628-BBD2-1D8066880F98}" srcOrd="11" destOrd="0" presId="urn:microsoft.com/office/officeart/2005/8/layout/orgChart1"/>
    <dgm:cxn modelId="{2631D859-94F0-4CFB-AECB-CD5801227C9F}" type="presParOf" srcId="{20B60F8E-9236-4628-BBD2-1D8066880F98}" destId="{A861D063-C69A-4C08-A08F-A80457D43928}" srcOrd="0" destOrd="0" presId="urn:microsoft.com/office/officeart/2005/8/layout/orgChart1"/>
    <dgm:cxn modelId="{0B380D65-1EAC-4512-BC85-6942005E2D80}" type="presParOf" srcId="{A861D063-C69A-4C08-A08F-A80457D43928}" destId="{6DBFF517-575D-48B8-970B-7D4DB3DE64BB}" srcOrd="0" destOrd="0" presId="urn:microsoft.com/office/officeart/2005/8/layout/orgChart1"/>
    <dgm:cxn modelId="{D995ADAD-01F3-4A78-BE0C-A58A2D53B4DF}" type="presParOf" srcId="{A861D063-C69A-4C08-A08F-A80457D43928}" destId="{DCEE359B-3865-4C07-AC50-44F304CB2125}" srcOrd="1" destOrd="0" presId="urn:microsoft.com/office/officeart/2005/8/layout/orgChart1"/>
    <dgm:cxn modelId="{92AE3DD0-834E-4125-B251-B82D29FB7EE3}" type="presParOf" srcId="{20B60F8E-9236-4628-BBD2-1D8066880F98}" destId="{21EB5739-CBB9-4110-811F-784C3F5892C6}" srcOrd="1" destOrd="0" presId="urn:microsoft.com/office/officeart/2005/8/layout/orgChart1"/>
    <dgm:cxn modelId="{4ED11CA3-B97C-4083-8DB0-BC0FBD54001B}" type="presParOf" srcId="{20B60F8E-9236-4628-BBD2-1D8066880F98}" destId="{4F6D02ED-A6B1-436B-B0BB-204BC447A999}" srcOrd="2" destOrd="0" presId="urn:microsoft.com/office/officeart/2005/8/layout/orgChart1"/>
    <dgm:cxn modelId="{E3EAA212-ADF5-435F-A60A-35387C70DBDF}" type="presParOf" srcId="{CEFCEAEC-E51D-4B7E-8E8C-6F8D22950ED8}" destId="{0D36B7C9-1734-40AE-B050-0F4840FD3D4C}" srcOrd="2" destOrd="0" presId="urn:microsoft.com/office/officeart/2005/8/layout/orgChart1"/>
    <dgm:cxn modelId="{19090A48-7A8B-4A15-8921-53CBFE470273}" type="presParOf" srcId="{A68FCCBF-3B18-4655-9B49-C984D3036E49}" destId="{A60B9438-4838-482B-8109-01F03F6DAFCE}" srcOrd="2" destOrd="0" presId="urn:microsoft.com/office/officeart/2005/8/layout/orgChart1"/>
    <dgm:cxn modelId="{643BBC40-3E38-4514-8848-1327E3DEBF44}" type="presParOf" srcId="{A68FCCBF-3B18-4655-9B49-C984D3036E49}" destId="{D9B85F32-10C4-47FF-8A0B-4C4BCC2EFCB7}" srcOrd="3" destOrd="0" presId="urn:microsoft.com/office/officeart/2005/8/layout/orgChart1"/>
    <dgm:cxn modelId="{885A36CA-3814-4B99-824B-81E7DBF14924}" type="presParOf" srcId="{D9B85F32-10C4-47FF-8A0B-4C4BCC2EFCB7}" destId="{359DDE97-E2E0-4A31-AD3D-B9ADD98758BE}" srcOrd="0" destOrd="0" presId="urn:microsoft.com/office/officeart/2005/8/layout/orgChart1"/>
    <dgm:cxn modelId="{1466A889-830B-45B6-8599-400ED262A396}" type="presParOf" srcId="{359DDE97-E2E0-4A31-AD3D-B9ADD98758BE}" destId="{D97D1A8E-C29D-4A77-A83A-9C7CC09CF6EC}" srcOrd="0" destOrd="0" presId="urn:microsoft.com/office/officeart/2005/8/layout/orgChart1"/>
    <dgm:cxn modelId="{E23CADFB-E462-4F02-A863-E5471E1EE494}" type="presParOf" srcId="{359DDE97-E2E0-4A31-AD3D-B9ADD98758BE}" destId="{B64B6621-5ECE-4EAB-A67F-BFEC352233B6}" srcOrd="1" destOrd="0" presId="urn:microsoft.com/office/officeart/2005/8/layout/orgChart1"/>
    <dgm:cxn modelId="{FE4ADFD4-C725-4E44-8E41-B32E3619C027}" type="presParOf" srcId="{D9B85F32-10C4-47FF-8A0B-4C4BCC2EFCB7}" destId="{EB51263F-16CB-43A0-908D-FD98D06D7FF2}" srcOrd="1" destOrd="0" presId="urn:microsoft.com/office/officeart/2005/8/layout/orgChart1"/>
    <dgm:cxn modelId="{D2277D75-6824-4E3C-9F38-88F28D954C99}" type="presParOf" srcId="{EB51263F-16CB-43A0-908D-FD98D06D7FF2}" destId="{5D1E00C3-6325-4BC5-9843-AEA54BCF4AF3}" srcOrd="0" destOrd="0" presId="urn:microsoft.com/office/officeart/2005/8/layout/orgChart1"/>
    <dgm:cxn modelId="{A25AEFF2-6D19-466B-90D0-DEB8446BC012}" type="presParOf" srcId="{EB51263F-16CB-43A0-908D-FD98D06D7FF2}" destId="{FDB44467-942D-4A15-83F9-03AF17BD1162}" srcOrd="1" destOrd="0" presId="urn:microsoft.com/office/officeart/2005/8/layout/orgChart1"/>
    <dgm:cxn modelId="{76B36DE6-3907-406E-BA94-CAEF3C287230}" type="presParOf" srcId="{FDB44467-942D-4A15-83F9-03AF17BD1162}" destId="{65F3BD6D-FD96-471E-83FA-CD410D8A3BFF}" srcOrd="0" destOrd="0" presId="urn:microsoft.com/office/officeart/2005/8/layout/orgChart1"/>
    <dgm:cxn modelId="{E1AEB8C6-5A31-4682-9D9C-BAF8CFC009DD}" type="presParOf" srcId="{65F3BD6D-FD96-471E-83FA-CD410D8A3BFF}" destId="{DBCB9E8F-5011-42F6-BE42-4C0F329014A5}" srcOrd="0" destOrd="0" presId="urn:microsoft.com/office/officeart/2005/8/layout/orgChart1"/>
    <dgm:cxn modelId="{7600577D-7C29-408C-B9CF-B52F72C9DBB9}" type="presParOf" srcId="{65F3BD6D-FD96-471E-83FA-CD410D8A3BFF}" destId="{C8EFFFE1-2105-4D45-91F0-AFDF310582CC}" srcOrd="1" destOrd="0" presId="urn:microsoft.com/office/officeart/2005/8/layout/orgChart1"/>
    <dgm:cxn modelId="{63743493-F041-42A9-8FD0-23FB0216ED05}" type="presParOf" srcId="{FDB44467-942D-4A15-83F9-03AF17BD1162}" destId="{3834FFFD-9C31-4C54-A11E-416D7773EDE6}" srcOrd="1" destOrd="0" presId="urn:microsoft.com/office/officeart/2005/8/layout/orgChart1"/>
    <dgm:cxn modelId="{212BE143-A27E-408F-9102-8FDE0810CCA2}" type="presParOf" srcId="{FDB44467-942D-4A15-83F9-03AF17BD1162}" destId="{DAD4A706-F9D6-47F5-8D94-21B9CA5E1589}" srcOrd="2" destOrd="0" presId="urn:microsoft.com/office/officeart/2005/8/layout/orgChart1"/>
    <dgm:cxn modelId="{090C47E3-5F20-402D-B721-E2C2F3832CCC}" type="presParOf" srcId="{EB51263F-16CB-43A0-908D-FD98D06D7FF2}" destId="{C21DD4CA-3324-47D6-A728-D24A2A3ECE0A}" srcOrd="2" destOrd="0" presId="urn:microsoft.com/office/officeart/2005/8/layout/orgChart1"/>
    <dgm:cxn modelId="{AF1B3FF9-349D-4993-B46E-196A015182EB}" type="presParOf" srcId="{EB51263F-16CB-43A0-908D-FD98D06D7FF2}" destId="{84D760BF-C2C8-419A-95F9-C7F429F35C6A}" srcOrd="3" destOrd="0" presId="urn:microsoft.com/office/officeart/2005/8/layout/orgChart1"/>
    <dgm:cxn modelId="{89F18615-3D9C-47C8-8739-AABFD594F6A8}" type="presParOf" srcId="{84D760BF-C2C8-419A-95F9-C7F429F35C6A}" destId="{7583F630-CD19-42BC-8811-AA33A6862065}" srcOrd="0" destOrd="0" presId="urn:microsoft.com/office/officeart/2005/8/layout/orgChart1"/>
    <dgm:cxn modelId="{C864A43B-EC78-4976-9ED9-22EEDDE19BB8}" type="presParOf" srcId="{7583F630-CD19-42BC-8811-AA33A6862065}" destId="{72FC27A7-A000-499B-8AB2-5E67BE0B0326}" srcOrd="0" destOrd="0" presId="urn:microsoft.com/office/officeart/2005/8/layout/orgChart1"/>
    <dgm:cxn modelId="{6AFDC8A0-8EAA-4DC5-8A6A-661E2C71DB2D}" type="presParOf" srcId="{7583F630-CD19-42BC-8811-AA33A6862065}" destId="{7F44D74F-00B5-4F29-AB17-F17D7598F05D}" srcOrd="1" destOrd="0" presId="urn:microsoft.com/office/officeart/2005/8/layout/orgChart1"/>
    <dgm:cxn modelId="{EBBACF0C-3619-422D-9E0D-8B8AE1E87B0C}" type="presParOf" srcId="{84D760BF-C2C8-419A-95F9-C7F429F35C6A}" destId="{C0916F14-1E38-4454-8C54-B1AC9819D416}" srcOrd="1" destOrd="0" presId="urn:microsoft.com/office/officeart/2005/8/layout/orgChart1"/>
    <dgm:cxn modelId="{ED2A9228-C27D-4F47-A5BD-ED111396B870}" type="presParOf" srcId="{84D760BF-C2C8-419A-95F9-C7F429F35C6A}" destId="{2F87C207-4427-4BE3-AE46-9669DCBD256F}" srcOrd="2" destOrd="0" presId="urn:microsoft.com/office/officeart/2005/8/layout/orgChart1"/>
    <dgm:cxn modelId="{EC0412D3-7D09-40A1-B948-CBFA36E3EE1D}" type="presParOf" srcId="{D9B85F32-10C4-47FF-8A0B-4C4BCC2EFCB7}" destId="{26CABEF1-DCCE-4071-AC4E-AB51E226C9F9}" srcOrd="2" destOrd="0" presId="urn:microsoft.com/office/officeart/2005/8/layout/orgChart1"/>
    <dgm:cxn modelId="{07C48084-EF39-4DBD-8572-7D9631218B3E}" type="presParOf" srcId="{F6C48DED-F1D6-4FAD-972C-5D45D5B44960}" destId="{2BD76375-FCBC-4281-96C7-61B48F375C2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A3D232-049B-4015-8218-4EAF49E8A3D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CEB27C2-A9DD-4CA9-9852-62098966FD4B}">
      <dgm:prSet phldrT="[Text]" custT="1"/>
      <dgm:spPr>
        <a:solidFill>
          <a:srgbClr val="00BCF2"/>
        </a:solidFill>
      </dgm:spPr>
      <dgm:t>
        <a:bodyPr/>
        <a:lstStyle/>
        <a:p>
          <a:r>
            <a:rPr lang="en-US" sz="1600" dirty="0">
              <a:solidFill>
                <a:schemeClr val="bg2"/>
              </a:solidFill>
            </a:rPr>
            <a:t>Enterprise Mode Site List (XML File)</a:t>
          </a:r>
        </a:p>
      </dgm:t>
    </dgm:pt>
    <dgm:pt modelId="{760C82AF-DF77-4255-B1DF-E18F24B9AC2E}" type="parTrans" cxnId="{8F4FAD57-958A-4D1F-BBF0-80F5D76B3B6A}">
      <dgm:prSet/>
      <dgm:spPr/>
      <dgm:t>
        <a:bodyPr/>
        <a:lstStyle/>
        <a:p>
          <a:endParaRPr lang="en-US">
            <a:solidFill>
              <a:schemeClr val="bg2"/>
            </a:solidFill>
          </a:endParaRPr>
        </a:p>
      </dgm:t>
    </dgm:pt>
    <dgm:pt modelId="{63A42E0E-2B7C-44D6-88A2-B781B5B4D716}" type="sibTrans" cxnId="{8F4FAD57-958A-4D1F-BBF0-80F5D76B3B6A}">
      <dgm:prSet/>
      <dgm:spPr/>
      <dgm:t>
        <a:bodyPr/>
        <a:lstStyle/>
        <a:p>
          <a:endParaRPr lang="en-US">
            <a:solidFill>
              <a:schemeClr val="bg2"/>
            </a:solidFill>
          </a:endParaRPr>
        </a:p>
      </dgm:t>
    </dgm:pt>
    <dgm:pt modelId="{CD5407E2-B4A3-423A-8208-1555573C6DB1}">
      <dgm:prSet phldrT="[Text]" custT="1"/>
      <dgm:spPr/>
      <dgm:t>
        <a:bodyPr/>
        <a:lstStyle/>
        <a:p>
          <a:r>
            <a:rPr lang="en-US" sz="1400">
              <a:solidFill>
                <a:schemeClr val="bg2"/>
              </a:solidFill>
            </a:rPr>
            <a:t>&lt;docMode&gt; section</a:t>
          </a:r>
        </a:p>
      </dgm:t>
    </dgm:pt>
    <dgm:pt modelId="{8005EF67-B867-43E1-AC5E-47C1E730EBE7}" type="parTrans" cxnId="{9EF3DEE0-8A61-42FC-8751-6A245E276313}">
      <dgm:prSet/>
      <dgm:spPr/>
      <dgm:t>
        <a:bodyPr/>
        <a:lstStyle/>
        <a:p>
          <a:endParaRPr lang="en-US">
            <a:solidFill>
              <a:schemeClr val="bg2"/>
            </a:solidFill>
          </a:endParaRPr>
        </a:p>
      </dgm:t>
    </dgm:pt>
    <dgm:pt modelId="{8A9FE9F4-EE90-4C93-AFC7-BD6F2C24A488}" type="sibTrans" cxnId="{9EF3DEE0-8A61-42FC-8751-6A245E276313}">
      <dgm:prSet/>
      <dgm:spPr/>
      <dgm:t>
        <a:bodyPr/>
        <a:lstStyle/>
        <a:p>
          <a:endParaRPr lang="en-US">
            <a:solidFill>
              <a:schemeClr val="bg2"/>
            </a:solidFill>
          </a:endParaRPr>
        </a:p>
      </dgm:t>
    </dgm:pt>
    <dgm:pt modelId="{78A3698C-4B6E-4BA6-83F5-3AADA2901AAE}">
      <dgm:prSet phldrT="[Text]" custT="1"/>
      <dgm:spPr/>
      <dgm:t>
        <a:bodyPr/>
        <a:lstStyle/>
        <a:p>
          <a:r>
            <a:rPr lang="en-US" sz="1100" dirty="0">
              <a:solidFill>
                <a:schemeClr val="bg2"/>
              </a:solidFill>
            </a:rPr>
            <a:t>IE11 Document Mode</a:t>
          </a:r>
        </a:p>
      </dgm:t>
    </dgm:pt>
    <dgm:pt modelId="{45B9CEAE-6215-4326-BEC4-690DE5596D9F}" type="parTrans" cxnId="{81EF8F5E-3142-4EAB-93A9-7F91A98C4E90}">
      <dgm:prSet/>
      <dgm:spPr/>
      <dgm:t>
        <a:bodyPr/>
        <a:lstStyle/>
        <a:p>
          <a:endParaRPr lang="en-US">
            <a:solidFill>
              <a:schemeClr val="bg2"/>
            </a:solidFill>
          </a:endParaRPr>
        </a:p>
      </dgm:t>
    </dgm:pt>
    <dgm:pt modelId="{B81C588D-9043-4EF1-BB39-E50351AC8C13}" type="sibTrans" cxnId="{81EF8F5E-3142-4EAB-93A9-7F91A98C4E90}">
      <dgm:prSet/>
      <dgm:spPr/>
      <dgm:t>
        <a:bodyPr/>
        <a:lstStyle/>
        <a:p>
          <a:endParaRPr lang="en-US">
            <a:solidFill>
              <a:schemeClr val="bg2"/>
            </a:solidFill>
          </a:endParaRPr>
        </a:p>
      </dgm:t>
    </dgm:pt>
    <dgm:pt modelId="{70300D9D-5C79-42D4-88F9-3ADE8D5E6E8A}">
      <dgm:prSet phldrT="[Text]" custT="1"/>
      <dgm:spPr/>
      <dgm:t>
        <a:bodyPr/>
        <a:lstStyle/>
        <a:p>
          <a:r>
            <a:rPr lang="en-US" sz="1100">
              <a:solidFill>
                <a:schemeClr val="bg2"/>
              </a:solidFill>
            </a:rPr>
            <a:t>IE10 Document Mode</a:t>
          </a:r>
        </a:p>
      </dgm:t>
    </dgm:pt>
    <dgm:pt modelId="{FCBB6236-56BD-4DEB-91A0-D238F0585568}" type="parTrans" cxnId="{D9E97C1D-A4B9-423C-900A-23B836813387}">
      <dgm:prSet/>
      <dgm:spPr/>
      <dgm:t>
        <a:bodyPr/>
        <a:lstStyle/>
        <a:p>
          <a:endParaRPr lang="en-US">
            <a:solidFill>
              <a:schemeClr val="bg2"/>
            </a:solidFill>
          </a:endParaRPr>
        </a:p>
      </dgm:t>
    </dgm:pt>
    <dgm:pt modelId="{ADBDF14B-A5AC-44E1-AAEE-AF62CE66C906}" type="sibTrans" cxnId="{D9E97C1D-A4B9-423C-900A-23B836813387}">
      <dgm:prSet/>
      <dgm:spPr/>
      <dgm:t>
        <a:bodyPr/>
        <a:lstStyle/>
        <a:p>
          <a:endParaRPr lang="en-US">
            <a:solidFill>
              <a:schemeClr val="bg2"/>
            </a:solidFill>
          </a:endParaRPr>
        </a:p>
      </dgm:t>
    </dgm:pt>
    <dgm:pt modelId="{3FBF93A5-ED43-4D3E-A68C-9E63FA956859}">
      <dgm:prSet phldrT="[Text]" custT="1"/>
      <dgm:spPr/>
      <dgm:t>
        <a:bodyPr/>
        <a:lstStyle/>
        <a:p>
          <a:r>
            <a:rPr lang="en-US" sz="1100">
              <a:solidFill>
                <a:schemeClr val="bg2"/>
              </a:solidFill>
            </a:rPr>
            <a:t>IE9 Document Mode</a:t>
          </a:r>
        </a:p>
      </dgm:t>
    </dgm:pt>
    <dgm:pt modelId="{D587D223-AD5A-461F-BBDC-7596452A3450}" type="parTrans" cxnId="{6FD1E7E4-80AA-4D45-BA81-FC9743BCB7CA}">
      <dgm:prSet/>
      <dgm:spPr/>
      <dgm:t>
        <a:bodyPr/>
        <a:lstStyle/>
        <a:p>
          <a:endParaRPr lang="en-US">
            <a:solidFill>
              <a:schemeClr val="bg2"/>
            </a:solidFill>
          </a:endParaRPr>
        </a:p>
      </dgm:t>
    </dgm:pt>
    <dgm:pt modelId="{C4A28D46-4383-480B-BD3A-3C4A685AD561}" type="sibTrans" cxnId="{6FD1E7E4-80AA-4D45-BA81-FC9743BCB7CA}">
      <dgm:prSet/>
      <dgm:spPr/>
      <dgm:t>
        <a:bodyPr/>
        <a:lstStyle/>
        <a:p>
          <a:endParaRPr lang="en-US">
            <a:solidFill>
              <a:schemeClr val="bg2"/>
            </a:solidFill>
          </a:endParaRPr>
        </a:p>
      </dgm:t>
    </dgm:pt>
    <dgm:pt modelId="{C57C6461-4627-4E0A-BE55-62D1AB8C45BD}">
      <dgm:prSet phldrT="[Text]" custT="1"/>
      <dgm:spPr/>
      <dgm:t>
        <a:bodyPr/>
        <a:lstStyle/>
        <a:p>
          <a:r>
            <a:rPr lang="en-US" sz="1100">
              <a:solidFill>
                <a:schemeClr val="bg2"/>
              </a:solidFill>
            </a:rPr>
            <a:t>IE8 Document Mode</a:t>
          </a:r>
        </a:p>
      </dgm:t>
    </dgm:pt>
    <dgm:pt modelId="{25BE5687-7A8B-41A9-A281-3AD97C399921}" type="parTrans" cxnId="{D523EBB5-F260-4695-B8B3-B724699F9C56}">
      <dgm:prSet/>
      <dgm:spPr/>
      <dgm:t>
        <a:bodyPr/>
        <a:lstStyle/>
        <a:p>
          <a:endParaRPr lang="en-US">
            <a:solidFill>
              <a:schemeClr val="bg2"/>
            </a:solidFill>
          </a:endParaRPr>
        </a:p>
      </dgm:t>
    </dgm:pt>
    <dgm:pt modelId="{EB715FFC-C46F-4FBC-B40F-0D0CB88F6632}" type="sibTrans" cxnId="{D523EBB5-F260-4695-B8B3-B724699F9C56}">
      <dgm:prSet/>
      <dgm:spPr/>
      <dgm:t>
        <a:bodyPr/>
        <a:lstStyle/>
        <a:p>
          <a:endParaRPr lang="en-US">
            <a:solidFill>
              <a:schemeClr val="bg2"/>
            </a:solidFill>
          </a:endParaRPr>
        </a:p>
      </dgm:t>
    </dgm:pt>
    <dgm:pt modelId="{C65C6F39-4676-4266-B252-B7BE747F0D99}">
      <dgm:prSet phldrT="[Text]" custT="1"/>
      <dgm:spPr/>
      <dgm:t>
        <a:bodyPr/>
        <a:lstStyle/>
        <a:p>
          <a:r>
            <a:rPr lang="en-US" sz="1100">
              <a:solidFill>
                <a:schemeClr val="bg2"/>
              </a:solidFill>
            </a:rPr>
            <a:t>IE7 Document Mode</a:t>
          </a:r>
        </a:p>
      </dgm:t>
    </dgm:pt>
    <dgm:pt modelId="{D2C2F950-339E-4CCC-A3B5-CBB1196406B6}" type="parTrans" cxnId="{A4D50CB3-2DE6-400A-BF76-8A8CBB95F5DB}">
      <dgm:prSet/>
      <dgm:spPr/>
      <dgm:t>
        <a:bodyPr/>
        <a:lstStyle/>
        <a:p>
          <a:endParaRPr lang="en-US">
            <a:solidFill>
              <a:schemeClr val="bg2"/>
            </a:solidFill>
          </a:endParaRPr>
        </a:p>
      </dgm:t>
    </dgm:pt>
    <dgm:pt modelId="{3B4F952E-3A39-482E-8AF7-6BE5E1E91EAC}" type="sibTrans" cxnId="{A4D50CB3-2DE6-400A-BF76-8A8CBB95F5DB}">
      <dgm:prSet/>
      <dgm:spPr/>
      <dgm:t>
        <a:bodyPr/>
        <a:lstStyle/>
        <a:p>
          <a:endParaRPr lang="en-US">
            <a:solidFill>
              <a:schemeClr val="bg2"/>
            </a:solidFill>
          </a:endParaRPr>
        </a:p>
      </dgm:t>
    </dgm:pt>
    <dgm:pt modelId="{AEF5463D-098D-4CFF-89CC-A299C18F75FE}">
      <dgm:prSet phldrT="[Text]" custT="1"/>
      <dgm:spPr/>
      <dgm:t>
        <a:bodyPr/>
        <a:lstStyle/>
        <a:p>
          <a:r>
            <a:rPr lang="en-US" sz="1100">
              <a:solidFill>
                <a:schemeClr val="bg2"/>
              </a:solidFill>
            </a:rPr>
            <a:t>IE5 Document Mode</a:t>
          </a:r>
        </a:p>
      </dgm:t>
    </dgm:pt>
    <dgm:pt modelId="{B9544B82-0493-4904-8571-8F6D9A1C02AB}" type="parTrans" cxnId="{38E62308-08D9-4277-B052-60E59A0C6420}">
      <dgm:prSet/>
      <dgm:spPr/>
      <dgm:t>
        <a:bodyPr/>
        <a:lstStyle/>
        <a:p>
          <a:endParaRPr lang="en-US">
            <a:solidFill>
              <a:schemeClr val="bg2"/>
            </a:solidFill>
          </a:endParaRPr>
        </a:p>
      </dgm:t>
    </dgm:pt>
    <dgm:pt modelId="{2C01DAA2-6847-4F27-B8D2-66A830727F6A}" type="sibTrans" cxnId="{38E62308-08D9-4277-B052-60E59A0C6420}">
      <dgm:prSet/>
      <dgm:spPr/>
      <dgm:t>
        <a:bodyPr/>
        <a:lstStyle/>
        <a:p>
          <a:endParaRPr lang="en-US">
            <a:solidFill>
              <a:schemeClr val="bg2"/>
            </a:solidFill>
          </a:endParaRPr>
        </a:p>
      </dgm:t>
    </dgm:pt>
    <dgm:pt modelId="{203965ED-B7FF-41A1-A3A5-1A3BC2E07C48}">
      <dgm:prSet phldrT="[Text]" custT="1"/>
      <dgm:spPr>
        <a:solidFill>
          <a:srgbClr val="00B050"/>
        </a:solidFill>
      </dgm:spPr>
      <dgm:t>
        <a:bodyPr/>
        <a:lstStyle/>
        <a:p>
          <a:r>
            <a:rPr lang="en-US" sz="1400">
              <a:solidFill>
                <a:schemeClr val="bg2"/>
              </a:solidFill>
            </a:rPr>
            <a:t>&lt;emie&gt; section</a:t>
          </a:r>
        </a:p>
      </dgm:t>
    </dgm:pt>
    <dgm:pt modelId="{CFD6F36E-C1EA-4D4C-B474-C9768460082D}" type="parTrans" cxnId="{B85FD975-A0E5-4D36-B789-1547C5A61B6B}">
      <dgm:prSet/>
      <dgm:spPr/>
      <dgm:t>
        <a:bodyPr/>
        <a:lstStyle/>
        <a:p>
          <a:endParaRPr lang="en-US">
            <a:solidFill>
              <a:schemeClr val="bg2"/>
            </a:solidFill>
          </a:endParaRPr>
        </a:p>
      </dgm:t>
    </dgm:pt>
    <dgm:pt modelId="{29CCFB15-98F9-4711-9172-275FD47EF183}" type="sibTrans" cxnId="{B85FD975-A0E5-4D36-B789-1547C5A61B6B}">
      <dgm:prSet/>
      <dgm:spPr/>
      <dgm:t>
        <a:bodyPr/>
        <a:lstStyle/>
        <a:p>
          <a:endParaRPr lang="en-US">
            <a:solidFill>
              <a:schemeClr val="bg2"/>
            </a:solidFill>
          </a:endParaRPr>
        </a:p>
      </dgm:t>
    </dgm:pt>
    <dgm:pt modelId="{8F0581F5-00E0-49D2-92DB-36398CA5E579}">
      <dgm:prSet phldrT="[Text]" custT="1"/>
      <dgm:spPr>
        <a:solidFill>
          <a:srgbClr val="00B050"/>
        </a:solidFill>
      </dgm:spPr>
      <dgm:t>
        <a:bodyPr/>
        <a:lstStyle/>
        <a:p>
          <a:r>
            <a:rPr lang="en-US" sz="1100" dirty="0">
              <a:solidFill>
                <a:schemeClr val="bg2"/>
              </a:solidFill>
            </a:rPr>
            <a:t>IE8 Enterprise Mode</a:t>
          </a:r>
        </a:p>
      </dgm:t>
    </dgm:pt>
    <dgm:pt modelId="{CD84BC53-0F82-44A9-A19A-2871996EB915}" type="parTrans" cxnId="{7609CFD5-9D68-4403-A2F1-E4F23D10F2AE}">
      <dgm:prSet/>
      <dgm:spPr/>
      <dgm:t>
        <a:bodyPr/>
        <a:lstStyle/>
        <a:p>
          <a:endParaRPr lang="en-US">
            <a:solidFill>
              <a:schemeClr val="bg2"/>
            </a:solidFill>
          </a:endParaRPr>
        </a:p>
      </dgm:t>
    </dgm:pt>
    <dgm:pt modelId="{BE0E2AC1-3CD6-4A98-9DB9-D6EBDA9C5574}" type="sibTrans" cxnId="{7609CFD5-9D68-4403-A2F1-E4F23D10F2AE}">
      <dgm:prSet/>
      <dgm:spPr/>
      <dgm:t>
        <a:bodyPr/>
        <a:lstStyle/>
        <a:p>
          <a:endParaRPr lang="en-US">
            <a:solidFill>
              <a:schemeClr val="bg2"/>
            </a:solidFill>
          </a:endParaRPr>
        </a:p>
      </dgm:t>
    </dgm:pt>
    <dgm:pt modelId="{63B2735E-C178-472E-BD37-A8E84A44D432}">
      <dgm:prSet phldrT="[Text]" custT="1"/>
      <dgm:spPr>
        <a:solidFill>
          <a:srgbClr val="00B050"/>
        </a:solidFill>
      </dgm:spPr>
      <dgm:t>
        <a:bodyPr/>
        <a:lstStyle/>
        <a:p>
          <a:r>
            <a:rPr lang="en-US" sz="1100">
              <a:solidFill>
                <a:schemeClr val="bg2"/>
              </a:solidFill>
            </a:rPr>
            <a:t>IE7 Enterprise Mode</a:t>
          </a:r>
        </a:p>
      </dgm:t>
    </dgm:pt>
    <dgm:pt modelId="{B55F1E7A-A2A6-48CE-B699-61F2B00FF7CE}" type="parTrans" cxnId="{C2948963-858E-4680-A4B7-908EAE1D17F7}">
      <dgm:prSet/>
      <dgm:spPr/>
      <dgm:t>
        <a:bodyPr/>
        <a:lstStyle/>
        <a:p>
          <a:endParaRPr lang="en-US">
            <a:solidFill>
              <a:schemeClr val="bg2"/>
            </a:solidFill>
          </a:endParaRPr>
        </a:p>
      </dgm:t>
    </dgm:pt>
    <dgm:pt modelId="{573ABBE0-3930-4C98-BBB8-D8FD8065D673}" type="sibTrans" cxnId="{C2948963-858E-4680-A4B7-908EAE1D17F7}">
      <dgm:prSet/>
      <dgm:spPr/>
      <dgm:t>
        <a:bodyPr/>
        <a:lstStyle/>
        <a:p>
          <a:endParaRPr lang="en-US">
            <a:solidFill>
              <a:schemeClr val="bg2"/>
            </a:solidFill>
          </a:endParaRPr>
        </a:p>
      </dgm:t>
    </dgm:pt>
    <dgm:pt modelId="{1FA04868-870B-4C4E-AE52-0A487D845D67}" type="pres">
      <dgm:prSet presAssocID="{D4A3D232-049B-4015-8218-4EAF49E8A3DD}" presName="hierChild1" presStyleCnt="0">
        <dgm:presLayoutVars>
          <dgm:orgChart val="1"/>
          <dgm:chPref val="1"/>
          <dgm:dir/>
          <dgm:animOne val="branch"/>
          <dgm:animLvl val="lvl"/>
          <dgm:resizeHandles/>
        </dgm:presLayoutVars>
      </dgm:prSet>
      <dgm:spPr/>
      <dgm:t>
        <a:bodyPr/>
        <a:lstStyle/>
        <a:p>
          <a:endParaRPr lang="en-US"/>
        </a:p>
      </dgm:t>
    </dgm:pt>
    <dgm:pt modelId="{F6C48DED-F1D6-4FAD-972C-5D45D5B44960}" type="pres">
      <dgm:prSet presAssocID="{7CEB27C2-A9DD-4CA9-9852-62098966FD4B}" presName="hierRoot1" presStyleCnt="0">
        <dgm:presLayoutVars>
          <dgm:hierBranch val="init"/>
        </dgm:presLayoutVars>
      </dgm:prSet>
      <dgm:spPr/>
    </dgm:pt>
    <dgm:pt modelId="{E5F2BF0E-F955-442C-A3E9-5B4ADCE22EF9}" type="pres">
      <dgm:prSet presAssocID="{7CEB27C2-A9DD-4CA9-9852-62098966FD4B}" presName="rootComposite1" presStyleCnt="0"/>
      <dgm:spPr/>
    </dgm:pt>
    <dgm:pt modelId="{3455EB09-3806-4A9A-B7A2-5E6324924F88}" type="pres">
      <dgm:prSet presAssocID="{7CEB27C2-A9DD-4CA9-9852-62098966FD4B}" presName="rootText1" presStyleLbl="node0" presStyleIdx="0" presStyleCnt="1" custScaleX="517651">
        <dgm:presLayoutVars>
          <dgm:chPref val="3"/>
        </dgm:presLayoutVars>
      </dgm:prSet>
      <dgm:spPr/>
      <dgm:t>
        <a:bodyPr/>
        <a:lstStyle/>
        <a:p>
          <a:endParaRPr lang="en-US"/>
        </a:p>
      </dgm:t>
    </dgm:pt>
    <dgm:pt modelId="{85FE6358-8D1B-4FD0-9D2D-018A4BECD3C4}" type="pres">
      <dgm:prSet presAssocID="{7CEB27C2-A9DD-4CA9-9852-62098966FD4B}" presName="rootConnector1" presStyleLbl="node1" presStyleIdx="0" presStyleCnt="0"/>
      <dgm:spPr/>
      <dgm:t>
        <a:bodyPr/>
        <a:lstStyle/>
        <a:p>
          <a:endParaRPr lang="en-US"/>
        </a:p>
      </dgm:t>
    </dgm:pt>
    <dgm:pt modelId="{A68FCCBF-3B18-4655-9B49-C984D3036E49}" type="pres">
      <dgm:prSet presAssocID="{7CEB27C2-A9DD-4CA9-9852-62098966FD4B}" presName="hierChild2" presStyleCnt="0"/>
      <dgm:spPr/>
    </dgm:pt>
    <dgm:pt modelId="{C330362F-B703-4A25-BF8C-D817180BD3CD}" type="pres">
      <dgm:prSet presAssocID="{8005EF67-B867-43E1-AC5E-47C1E730EBE7}" presName="Name37" presStyleLbl="parChTrans1D2" presStyleIdx="0" presStyleCnt="2"/>
      <dgm:spPr/>
      <dgm:t>
        <a:bodyPr/>
        <a:lstStyle/>
        <a:p>
          <a:endParaRPr lang="en-US"/>
        </a:p>
      </dgm:t>
    </dgm:pt>
    <dgm:pt modelId="{CEFCEAEC-E51D-4B7E-8E8C-6F8D22950ED8}" type="pres">
      <dgm:prSet presAssocID="{CD5407E2-B4A3-423A-8208-1555573C6DB1}" presName="hierRoot2" presStyleCnt="0">
        <dgm:presLayoutVars>
          <dgm:hierBranch val="l"/>
        </dgm:presLayoutVars>
      </dgm:prSet>
      <dgm:spPr/>
    </dgm:pt>
    <dgm:pt modelId="{E02CF911-F4A4-4699-BD6A-B128EBD87A0C}" type="pres">
      <dgm:prSet presAssocID="{CD5407E2-B4A3-423A-8208-1555573C6DB1}" presName="rootComposite" presStyleCnt="0"/>
      <dgm:spPr/>
    </dgm:pt>
    <dgm:pt modelId="{AF5971F7-204C-4413-A74D-19BA5567B9A7}" type="pres">
      <dgm:prSet presAssocID="{CD5407E2-B4A3-423A-8208-1555573C6DB1}" presName="rootText" presStyleLbl="node2" presStyleIdx="0" presStyleCnt="2" custScaleX="268781">
        <dgm:presLayoutVars>
          <dgm:chPref val="3"/>
        </dgm:presLayoutVars>
      </dgm:prSet>
      <dgm:spPr/>
      <dgm:t>
        <a:bodyPr/>
        <a:lstStyle/>
        <a:p>
          <a:endParaRPr lang="en-US"/>
        </a:p>
      </dgm:t>
    </dgm:pt>
    <dgm:pt modelId="{349D2727-6A71-4115-B0CF-21CD4B7AA6AB}" type="pres">
      <dgm:prSet presAssocID="{CD5407E2-B4A3-423A-8208-1555573C6DB1}" presName="rootConnector" presStyleLbl="node2" presStyleIdx="0" presStyleCnt="2"/>
      <dgm:spPr/>
      <dgm:t>
        <a:bodyPr/>
        <a:lstStyle/>
        <a:p>
          <a:endParaRPr lang="en-US"/>
        </a:p>
      </dgm:t>
    </dgm:pt>
    <dgm:pt modelId="{54C7E64A-6856-4477-92E2-520D26E90FB2}" type="pres">
      <dgm:prSet presAssocID="{CD5407E2-B4A3-423A-8208-1555573C6DB1}" presName="hierChild4" presStyleCnt="0"/>
      <dgm:spPr/>
    </dgm:pt>
    <dgm:pt modelId="{D32C1327-364C-4C92-81F3-4B1BCBC727D1}" type="pres">
      <dgm:prSet presAssocID="{45B9CEAE-6215-4326-BEC4-690DE5596D9F}" presName="Name50" presStyleLbl="parChTrans1D3" presStyleIdx="0" presStyleCnt="8"/>
      <dgm:spPr/>
      <dgm:t>
        <a:bodyPr/>
        <a:lstStyle/>
        <a:p>
          <a:endParaRPr lang="en-US"/>
        </a:p>
      </dgm:t>
    </dgm:pt>
    <dgm:pt modelId="{34AC0A90-B7C1-40DF-8390-662836F8E18F}" type="pres">
      <dgm:prSet presAssocID="{78A3698C-4B6E-4BA6-83F5-3AADA2901AAE}" presName="hierRoot2" presStyleCnt="0">
        <dgm:presLayoutVars>
          <dgm:hierBranch val="init"/>
        </dgm:presLayoutVars>
      </dgm:prSet>
      <dgm:spPr/>
    </dgm:pt>
    <dgm:pt modelId="{9B3937EB-53DF-4F99-B697-7E33F18F3695}" type="pres">
      <dgm:prSet presAssocID="{78A3698C-4B6E-4BA6-83F5-3AADA2901AAE}" presName="rootComposite" presStyleCnt="0"/>
      <dgm:spPr/>
    </dgm:pt>
    <dgm:pt modelId="{710B5807-80B1-425C-BF23-834E99FC19FD}" type="pres">
      <dgm:prSet presAssocID="{78A3698C-4B6E-4BA6-83F5-3AADA2901AAE}" presName="rootText" presStyleLbl="node3" presStyleIdx="0" presStyleCnt="8" custScaleX="199097">
        <dgm:presLayoutVars>
          <dgm:chPref val="3"/>
        </dgm:presLayoutVars>
      </dgm:prSet>
      <dgm:spPr/>
      <dgm:t>
        <a:bodyPr/>
        <a:lstStyle/>
        <a:p>
          <a:endParaRPr lang="en-US"/>
        </a:p>
      </dgm:t>
    </dgm:pt>
    <dgm:pt modelId="{D04A6D88-5872-4304-9509-D2AD8C01D424}" type="pres">
      <dgm:prSet presAssocID="{78A3698C-4B6E-4BA6-83F5-3AADA2901AAE}" presName="rootConnector" presStyleLbl="node3" presStyleIdx="0" presStyleCnt="8"/>
      <dgm:spPr/>
      <dgm:t>
        <a:bodyPr/>
        <a:lstStyle/>
        <a:p>
          <a:endParaRPr lang="en-US"/>
        </a:p>
      </dgm:t>
    </dgm:pt>
    <dgm:pt modelId="{730C7C63-71B4-4D7B-8C48-DB85A44513F3}" type="pres">
      <dgm:prSet presAssocID="{78A3698C-4B6E-4BA6-83F5-3AADA2901AAE}" presName="hierChild4" presStyleCnt="0"/>
      <dgm:spPr/>
    </dgm:pt>
    <dgm:pt modelId="{D92630BF-1E88-41E2-A982-B86C2AB85819}" type="pres">
      <dgm:prSet presAssocID="{78A3698C-4B6E-4BA6-83F5-3AADA2901AAE}" presName="hierChild5" presStyleCnt="0"/>
      <dgm:spPr/>
    </dgm:pt>
    <dgm:pt modelId="{D7C40FCB-576C-46B7-B68E-69E065C8B413}" type="pres">
      <dgm:prSet presAssocID="{FCBB6236-56BD-4DEB-91A0-D238F0585568}" presName="Name50" presStyleLbl="parChTrans1D3" presStyleIdx="1" presStyleCnt="8"/>
      <dgm:spPr/>
      <dgm:t>
        <a:bodyPr/>
        <a:lstStyle/>
        <a:p>
          <a:endParaRPr lang="en-US"/>
        </a:p>
      </dgm:t>
    </dgm:pt>
    <dgm:pt modelId="{2F56C4D8-37C0-4EF4-87DF-7E25B2F87499}" type="pres">
      <dgm:prSet presAssocID="{70300D9D-5C79-42D4-88F9-3ADE8D5E6E8A}" presName="hierRoot2" presStyleCnt="0">
        <dgm:presLayoutVars>
          <dgm:hierBranch val="init"/>
        </dgm:presLayoutVars>
      </dgm:prSet>
      <dgm:spPr/>
    </dgm:pt>
    <dgm:pt modelId="{C46D5373-060F-4BE6-A421-A38332EE3CCA}" type="pres">
      <dgm:prSet presAssocID="{70300D9D-5C79-42D4-88F9-3ADE8D5E6E8A}" presName="rootComposite" presStyleCnt="0"/>
      <dgm:spPr/>
    </dgm:pt>
    <dgm:pt modelId="{F80F4415-036A-4EE2-88C8-F2496B4465FE}" type="pres">
      <dgm:prSet presAssocID="{70300D9D-5C79-42D4-88F9-3ADE8D5E6E8A}" presName="rootText" presStyleLbl="node3" presStyleIdx="1" presStyleCnt="8" custScaleX="199097">
        <dgm:presLayoutVars>
          <dgm:chPref val="3"/>
        </dgm:presLayoutVars>
      </dgm:prSet>
      <dgm:spPr/>
      <dgm:t>
        <a:bodyPr/>
        <a:lstStyle/>
        <a:p>
          <a:endParaRPr lang="en-US"/>
        </a:p>
      </dgm:t>
    </dgm:pt>
    <dgm:pt modelId="{8FA118F9-EF5B-4401-8C3C-5C40556B0BA2}" type="pres">
      <dgm:prSet presAssocID="{70300D9D-5C79-42D4-88F9-3ADE8D5E6E8A}" presName="rootConnector" presStyleLbl="node3" presStyleIdx="1" presStyleCnt="8"/>
      <dgm:spPr/>
      <dgm:t>
        <a:bodyPr/>
        <a:lstStyle/>
        <a:p>
          <a:endParaRPr lang="en-US"/>
        </a:p>
      </dgm:t>
    </dgm:pt>
    <dgm:pt modelId="{A74616C7-E689-40DA-A965-21E4C7302291}" type="pres">
      <dgm:prSet presAssocID="{70300D9D-5C79-42D4-88F9-3ADE8D5E6E8A}" presName="hierChild4" presStyleCnt="0"/>
      <dgm:spPr/>
    </dgm:pt>
    <dgm:pt modelId="{8559BE8E-FE51-4396-9773-DEDED4D3364A}" type="pres">
      <dgm:prSet presAssocID="{70300D9D-5C79-42D4-88F9-3ADE8D5E6E8A}" presName="hierChild5" presStyleCnt="0"/>
      <dgm:spPr/>
    </dgm:pt>
    <dgm:pt modelId="{1628A3D8-1974-4137-B8A7-CD8ED8B8128C}" type="pres">
      <dgm:prSet presAssocID="{D587D223-AD5A-461F-BBDC-7596452A3450}" presName="Name50" presStyleLbl="parChTrans1D3" presStyleIdx="2" presStyleCnt="8"/>
      <dgm:spPr/>
      <dgm:t>
        <a:bodyPr/>
        <a:lstStyle/>
        <a:p>
          <a:endParaRPr lang="en-US"/>
        </a:p>
      </dgm:t>
    </dgm:pt>
    <dgm:pt modelId="{B14E2E4B-6C79-4132-A8F6-BCBAF77275B7}" type="pres">
      <dgm:prSet presAssocID="{3FBF93A5-ED43-4D3E-A68C-9E63FA956859}" presName="hierRoot2" presStyleCnt="0">
        <dgm:presLayoutVars>
          <dgm:hierBranch val="init"/>
        </dgm:presLayoutVars>
      </dgm:prSet>
      <dgm:spPr/>
    </dgm:pt>
    <dgm:pt modelId="{528FE555-D3FA-4D98-92E9-8FF7407296DE}" type="pres">
      <dgm:prSet presAssocID="{3FBF93A5-ED43-4D3E-A68C-9E63FA956859}" presName="rootComposite" presStyleCnt="0"/>
      <dgm:spPr/>
    </dgm:pt>
    <dgm:pt modelId="{DFD9CBBB-4F9A-47B5-BEEB-713EBE7133E0}" type="pres">
      <dgm:prSet presAssocID="{3FBF93A5-ED43-4D3E-A68C-9E63FA956859}" presName="rootText" presStyleLbl="node3" presStyleIdx="2" presStyleCnt="8" custScaleX="199097">
        <dgm:presLayoutVars>
          <dgm:chPref val="3"/>
        </dgm:presLayoutVars>
      </dgm:prSet>
      <dgm:spPr/>
      <dgm:t>
        <a:bodyPr/>
        <a:lstStyle/>
        <a:p>
          <a:endParaRPr lang="en-US"/>
        </a:p>
      </dgm:t>
    </dgm:pt>
    <dgm:pt modelId="{73ECB626-881A-4759-9FB6-8D57562DCE22}" type="pres">
      <dgm:prSet presAssocID="{3FBF93A5-ED43-4D3E-A68C-9E63FA956859}" presName="rootConnector" presStyleLbl="node3" presStyleIdx="2" presStyleCnt="8"/>
      <dgm:spPr/>
      <dgm:t>
        <a:bodyPr/>
        <a:lstStyle/>
        <a:p>
          <a:endParaRPr lang="en-US"/>
        </a:p>
      </dgm:t>
    </dgm:pt>
    <dgm:pt modelId="{72FE730B-9A1E-47AD-849F-381D53080F97}" type="pres">
      <dgm:prSet presAssocID="{3FBF93A5-ED43-4D3E-A68C-9E63FA956859}" presName="hierChild4" presStyleCnt="0"/>
      <dgm:spPr/>
    </dgm:pt>
    <dgm:pt modelId="{720487AA-EA25-4BA7-B4D0-E4EC175E40A9}" type="pres">
      <dgm:prSet presAssocID="{3FBF93A5-ED43-4D3E-A68C-9E63FA956859}" presName="hierChild5" presStyleCnt="0"/>
      <dgm:spPr/>
    </dgm:pt>
    <dgm:pt modelId="{9715C07A-1DAD-46AE-BC00-E120BAF601AF}" type="pres">
      <dgm:prSet presAssocID="{25BE5687-7A8B-41A9-A281-3AD97C399921}" presName="Name50" presStyleLbl="parChTrans1D3" presStyleIdx="3" presStyleCnt="8"/>
      <dgm:spPr/>
      <dgm:t>
        <a:bodyPr/>
        <a:lstStyle/>
        <a:p>
          <a:endParaRPr lang="en-US"/>
        </a:p>
      </dgm:t>
    </dgm:pt>
    <dgm:pt modelId="{9B6E59BA-099D-4F4C-AA18-6379AF00FC24}" type="pres">
      <dgm:prSet presAssocID="{C57C6461-4627-4E0A-BE55-62D1AB8C45BD}" presName="hierRoot2" presStyleCnt="0">
        <dgm:presLayoutVars>
          <dgm:hierBranch val="init"/>
        </dgm:presLayoutVars>
      </dgm:prSet>
      <dgm:spPr/>
    </dgm:pt>
    <dgm:pt modelId="{346E9BF8-B3A5-4856-8621-D7CE00063C6F}" type="pres">
      <dgm:prSet presAssocID="{C57C6461-4627-4E0A-BE55-62D1AB8C45BD}" presName="rootComposite" presStyleCnt="0"/>
      <dgm:spPr/>
    </dgm:pt>
    <dgm:pt modelId="{AC4684DE-D7DB-42AA-A0D8-4AD410F8CC38}" type="pres">
      <dgm:prSet presAssocID="{C57C6461-4627-4E0A-BE55-62D1AB8C45BD}" presName="rootText" presStyleLbl="node3" presStyleIdx="3" presStyleCnt="8" custScaleX="199097">
        <dgm:presLayoutVars>
          <dgm:chPref val="3"/>
        </dgm:presLayoutVars>
      </dgm:prSet>
      <dgm:spPr/>
      <dgm:t>
        <a:bodyPr/>
        <a:lstStyle/>
        <a:p>
          <a:endParaRPr lang="en-US"/>
        </a:p>
      </dgm:t>
    </dgm:pt>
    <dgm:pt modelId="{6A20BB06-B55A-4672-9DC3-899660B60E2B}" type="pres">
      <dgm:prSet presAssocID="{C57C6461-4627-4E0A-BE55-62D1AB8C45BD}" presName="rootConnector" presStyleLbl="node3" presStyleIdx="3" presStyleCnt="8"/>
      <dgm:spPr/>
      <dgm:t>
        <a:bodyPr/>
        <a:lstStyle/>
        <a:p>
          <a:endParaRPr lang="en-US"/>
        </a:p>
      </dgm:t>
    </dgm:pt>
    <dgm:pt modelId="{33282FFC-C295-494B-B44D-35C772B44537}" type="pres">
      <dgm:prSet presAssocID="{C57C6461-4627-4E0A-BE55-62D1AB8C45BD}" presName="hierChild4" presStyleCnt="0"/>
      <dgm:spPr/>
    </dgm:pt>
    <dgm:pt modelId="{7C4CFC83-7427-4574-B533-22A0744820F5}" type="pres">
      <dgm:prSet presAssocID="{C57C6461-4627-4E0A-BE55-62D1AB8C45BD}" presName="hierChild5" presStyleCnt="0"/>
      <dgm:spPr/>
    </dgm:pt>
    <dgm:pt modelId="{7D1FF075-E83E-44CC-80C9-5DEBA6D573C3}" type="pres">
      <dgm:prSet presAssocID="{D2C2F950-339E-4CCC-A3B5-CBB1196406B6}" presName="Name50" presStyleLbl="parChTrans1D3" presStyleIdx="4" presStyleCnt="8"/>
      <dgm:spPr/>
      <dgm:t>
        <a:bodyPr/>
        <a:lstStyle/>
        <a:p>
          <a:endParaRPr lang="en-US"/>
        </a:p>
      </dgm:t>
    </dgm:pt>
    <dgm:pt modelId="{2820EC2E-A9EB-448C-853F-5E48F6785D5A}" type="pres">
      <dgm:prSet presAssocID="{C65C6F39-4676-4266-B252-B7BE747F0D99}" presName="hierRoot2" presStyleCnt="0">
        <dgm:presLayoutVars>
          <dgm:hierBranch val="init"/>
        </dgm:presLayoutVars>
      </dgm:prSet>
      <dgm:spPr/>
    </dgm:pt>
    <dgm:pt modelId="{A707F4DF-8494-4956-9F09-4A62B3927A35}" type="pres">
      <dgm:prSet presAssocID="{C65C6F39-4676-4266-B252-B7BE747F0D99}" presName="rootComposite" presStyleCnt="0"/>
      <dgm:spPr/>
    </dgm:pt>
    <dgm:pt modelId="{C864EC53-EB56-4CEE-8FD0-CC38DA5C35DA}" type="pres">
      <dgm:prSet presAssocID="{C65C6F39-4676-4266-B252-B7BE747F0D99}" presName="rootText" presStyleLbl="node3" presStyleIdx="4" presStyleCnt="8" custScaleX="199097">
        <dgm:presLayoutVars>
          <dgm:chPref val="3"/>
        </dgm:presLayoutVars>
      </dgm:prSet>
      <dgm:spPr/>
      <dgm:t>
        <a:bodyPr/>
        <a:lstStyle/>
        <a:p>
          <a:endParaRPr lang="en-US"/>
        </a:p>
      </dgm:t>
    </dgm:pt>
    <dgm:pt modelId="{2DE2BE84-C1E1-40BE-BF67-D42E46E070DE}" type="pres">
      <dgm:prSet presAssocID="{C65C6F39-4676-4266-B252-B7BE747F0D99}" presName="rootConnector" presStyleLbl="node3" presStyleIdx="4" presStyleCnt="8"/>
      <dgm:spPr/>
      <dgm:t>
        <a:bodyPr/>
        <a:lstStyle/>
        <a:p>
          <a:endParaRPr lang="en-US"/>
        </a:p>
      </dgm:t>
    </dgm:pt>
    <dgm:pt modelId="{7305444A-46B6-4011-9A1B-331FA9684C79}" type="pres">
      <dgm:prSet presAssocID="{C65C6F39-4676-4266-B252-B7BE747F0D99}" presName="hierChild4" presStyleCnt="0"/>
      <dgm:spPr/>
    </dgm:pt>
    <dgm:pt modelId="{04D223B0-C913-44DF-851E-79002486CC56}" type="pres">
      <dgm:prSet presAssocID="{C65C6F39-4676-4266-B252-B7BE747F0D99}" presName="hierChild5" presStyleCnt="0"/>
      <dgm:spPr/>
    </dgm:pt>
    <dgm:pt modelId="{5584D4CA-0010-43A9-815E-E9A52BE344FA}" type="pres">
      <dgm:prSet presAssocID="{B9544B82-0493-4904-8571-8F6D9A1C02AB}" presName="Name50" presStyleLbl="parChTrans1D3" presStyleIdx="5" presStyleCnt="8"/>
      <dgm:spPr/>
      <dgm:t>
        <a:bodyPr/>
        <a:lstStyle/>
        <a:p>
          <a:endParaRPr lang="en-US"/>
        </a:p>
      </dgm:t>
    </dgm:pt>
    <dgm:pt modelId="{20B60F8E-9236-4628-BBD2-1D8066880F98}" type="pres">
      <dgm:prSet presAssocID="{AEF5463D-098D-4CFF-89CC-A299C18F75FE}" presName="hierRoot2" presStyleCnt="0">
        <dgm:presLayoutVars>
          <dgm:hierBranch val="init"/>
        </dgm:presLayoutVars>
      </dgm:prSet>
      <dgm:spPr/>
    </dgm:pt>
    <dgm:pt modelId="{A861D063-C69A-4C08-A08F-A80457D43928}" type="pres">
      <dgm:prSet presAssocID="{AEF5463D-098D-4CFF-89CC-A299C18F75FE}" presName="rootComposite" presStyleCnt="0"/>
      <dgm:spPr/>
    </dgm:pt>
    <dgm:pt modelId="{6DBFF517-575D-48B8-970B-7D4DB3DE64BB}" type="pres">
      <dgm:prSet presAssocID="{AEF5463D-098D-4CFF-89CC-A299C18F75FE}" presName="rootText" presStyleLbl="node3" presStyleIdx="5" presStyleCnt="8" custScaleX="199097">
        <dgm:presLayoutVars>
          <dgm:chPref val="3"/>
        </dgm:presLayoutVars>
      </dgm:prSet>
      <dgm:spPr/>
      <dgm:t>
        <a:bodyPr/>
        <a:lstStyle/>
        <a:p>
          <a:endParaRPr lang="en-US"/>
        </a:p>
      </dgm:t>
    </dgm:pt>
    <dgm:pt modelId="{DCEE359B-3865-4C07-AC50-44F304CB2125}" type="pres">
      <dgm:prSet presAssocID="{AEF5463D-098D-4CFF-89CC-A299C18F75FE}" presName="rootConnector" presStyleLbl="node3" presStyleIdx="5" presStyleCnt="8"/>
      <dgm:spPr/>
      <dgm:t>
        <a:bodyPr/>
        <a:lstStyle/>
        <a:p>
          <a:endParaRPr lang="en-US"/>
        </a:p>
      </dgm:t>
    </dgm:pt>
    <dgm:pt modelId="{21EB5739-CBB9-4110-811F-784C3F5892C6}" type="pres">
      <dgm:prSet presAssocID="{AEF5463D-098D-4CFF-89CC-A299C18F75FE}" presName="hierChild4" presStyleCnt="0"/>
      <dgm:spPr/>
    </dgm:pt>
    <dgm:pt modelId="{4F6D02ED-A6B1-436B-B0BB-204BC447A999}" type="pres">
      <dgm:prSet presAssocID="{AEF5463D-098D-4CFF-89CC-A299C18F75FE}" presName="hierChild5" presStyleCnt="0"/>
      <dgm:spPr/>
    </dgm:pt>
    <dgm:pt modelId="{0D36B7C9-1734-40AE-B050-0F4840FD3D4C}" type="pres">
      <dgm:prSet presAssocID="{CD5407E2-B4A3-423A-8208-1555573C6DB1}" presName="hierChild5" presStyleCnt="0"/>
      <dgm:spPr/>
    </dgm:pt>
    <dgm:pt modelId="{A60B9438-4838-482B-8109-01F03F6DAFCE}" type="pres">
      <dgm:prSet presAssocID="{CFD6F36E-C1EA-4D4C-B474-C9768460082D}" presName="Name37" presStyleLbl="parChTrans1D2" presStyleIdx="1" presStyleCnt="2"/>
      <dgm:spPr/>
      <dgm:t>
        <a:bodyPr/>
        <a:lstStyle/>
        <a:p>
          <a:endParaRPr lang="en-US"/>
        </a:p>
      </dgm:t>
    </dgm:pt>
    <dgm:pt modelId="{D9B85F32-10C4-47FF-8A0B-4C4BCC2EFCB7}" type="pres">
      <dgm:prSet presAssocID="{203965ED-B7FF-41A1-A3A5-1A3BC2E07C48}" presName="hierRoot2" presStyleCnt="0">
        <dgm:presLayoutVars>
          <dgm:hierBranch val="init"/>
        </dgm:presLayoutVars>
      </dgm:prSet>
      <dgm:spPr/>
    </dgm:pt>
    <dgm:pt modelId="{359DDE97-E2E0-4A31-AD3D-B9ADD98758BE}" type="pres">
      <dgm:prSet presAssocID="{203965ED-B7FF-41A1-A3A5-1A3BC2E07C48}" presName="rootComposite" presStyleCnt="0"/>
      <dgm:spPr/>
    </dgm:pt>
    <dgm:pt modelId="{D97D1A8E-C29D-4A77-A83A-9C7CC09CF6EC}" type="pres">
      <dgm:prSet presAssocID="{203965ED-B7FF-41A1-A3A5-1A3BC2E07C48}" presName="rootText" presStyleLbl="node2" presStyleIdx="1" presStyleCnt="2" custScaleX="219006" custLinFactNeighborX="3420">
        <dgm:presLayoutVars>
          <dgm:chPref val="3"/>
        </dgm:presLayoutVars>
      </dgm:prSet>
      <dgm:spPr/>
      <dgm:t>
        <a:bodyPr/>
        <a:lstStyle/>
        <a:p>
          <a:endParaRPr lang="en-US"/>
        </a:p>
      </dgm:t>
    </dgm:pt>
    <dgm:pt modelId="{B64B6621-5ECE-4EAB-A67F-BFEC352233B6}" type="pres">
      <dgm:prSet presAssocID="{203965ED-B7FF-41A1-A3A5-1A3BC2E07C48}" presName="rootConnector" presStyleLbl="node2" presStyleIdx="1" presStyleCnt="2"/>
      <dgm:spPr/>
      <dgm:t>
        <a:bodyPr/>
        <a:lstStyle/>
        <a:p>
          <a:endParaRPr lang="en-US"/>
        </a:p>
      </dgm:t>
    </dgm:pt>
    <dgm:pt modelId="{EB51263F-16CB-43A0-908D-FD98D06D7FF2}" type="pres">
      <dgm:prSet presAssocID="{203965ED-B7FF-41A1-A3A5-1A3BC2E07C48}" presName="hierChild4" presStyleCnt="0"/>
      <dgm:spPr/>
    </dgm:pt>
    <dgm:pt modelId="{5D1E00C3-6325-4BC5-9843-AEA54BCF4AF3}" type="pres">
      <dgm:prSet presAssocID="{CD84BC53-0F82-44A9-A19A-2871996EB915}" presName="Name37" presStyleLbl="parChTrans1D3" presStyleIdx="6" presStyleCnt="8"/>
      <dgm:spPr/>
      <dgm:t>
        <a:bodyPr/>
        <a:lstStyle/>
        <a:p>
          <a:endParaRPr lang="en-US"/>
        </a:p>
      </dgm:t>
    </dgm:pt>
    <dgm:pt modelId="{FDB44467-942D-4A15-83F9-03AF17BD1162}" type="pres">
      <dgm:prSet presAssocID="{8F0581F5-00E0-49D2-92DB-36398CA5E579}" presName="hierRoot2" presStyleCnt="0">
        <dgm:presLayoutVars>
          <dgm:hierBranch val="init"/>
        </dgm:presLayoutVars>
      </dgm:prSet>
      <dgm:spPr/>
    </dgm:pt>
    <dgm:pt modelId="{65F3BD6D-FD96-471E-83FA-CD410D8A3BFF}" type="pres">
      <dgm:prSet presAssocID="{8F0581F5-00E0-49D2-92DB-36398CA5E579}" presName="rootComposite" presStyleCnt="0"/>
      <dgm:spPr/>
    </dgm:pt>
    <dgm:pt modelId="{DBCB9E8F-5011-42F6-BE42-4C0F329014A5}" type="pres">
      <dgm:prSet presAssocID="{8F0581F5-00E0-49D2-92DB-36398CA5E579}" presName="rootText" presStyleLbl="node3" presStyleIdx="6" presStyleCnt="8" custScaleX="169232">
        <dgm:presLayoutVars>
          <dgm:chPref val="3"/>
        </dgm:presLayoutVars>
      </dgm:prSet>
      <dgm:spPr/>
      <dgm:t>
        <a:bodyPr/>
        <a:lstStyle/>
        <a:p>
          <a:endParaRPr lang="en-US"/>
        </a:p>
      </dgm:t>
    </dgm:pt>
    <dgm:pt modelId="{C8EFFFE1-2105-4D45-91F0-AFDF310582CC}" type="pres">
      <dgm:prSet presAssocID="{8F0581F5-00E0-49D2-92DB-36398CA5E579}" presName="rootConnector" presStyleLbl="node3" presStyleIdx="6" presStyleCnt="8"/>
      <dgm:spPr/>
      <dgm:t>
        <a:bodyPr/>
        <a:lstStyle/>
        <a:p>
          <a:endParaRPr lang="en-US"/>
        </a:p>
      </dgm:t>
    </dgm:pt>
    <dgm:pt modelId="{3834FFFD-9C31-4C54-A11E-416D7773EDE6}" type="pres">
      <dgm:prSet presAssocID="{8F0581F5-00E0-49D2-92DB-36398CA5E579}" presName="hierChild4" presStyleCnt="0"/>
      <dgm:spPr/>
    </dgm:pt>
    <dgm:pt modelId="{DAD4A706-F9D6-47F5-8D94-21B9CA5E1589}" type="pres">
      <dgm:prSet presAssocID="{8F0581F5-00E0-49D2-92DB-36398CA5E579}" presName="hierChild5" presStyleCnt="0"/>
      <dgm:spPr/>
    </dgm:pt>
    <dgm:pt modelId="{C21DD4CA-3324-47D6-A728-D24A2A3ECE0A}" type="pres">
      <dgm:prSet presAssocID="{B55F1E7A-A2A6-48CE-B699-61F2B00FF7CE}" presName="Name37" presStyleLbl="parChTrans1D3" presStyleIdx="7" presStyleCnt="8"/>
      <dgm:spPr/>
      <dgm:t>
        <a:bodyPr/>
        <a:lstStyle/>
        <a:p>
          <a:endParaRPr lang="en-US"/>
        </a:p>
      </dgm:t>
    </dgm:pt>
    <dgm:pt modelId="{84D760BF-C2C8-419A-95F9-C7F429F35C6A}" type="pres">
      <dgm:prSet presAssocID="{63B2735E-C178-472E-BD37-A8E84A44D432}" presName="hierRoot2" presStyleCnt="0">
        <dgm:presLayoutVars>
          <dgm:hierBranch val="init"/>
        </dgm:presLayoutVars>
      </dgm:prSet>
      <dgm:spPr/>
    </dgm:pt>
    <dgm:pt modelId="{7583F630-CD19-42BC-8811-AA33A6862065}" type="pres">
      <dgm:prSet presAssocID="{63B2735E-C178-472E-BD37-A8E84A44D432}" presName="rootComposite" presStyleCnt="0"/>
      <dgm:spPr/>
    </dgm:pt>
    <dgm:pt modelId="{72FC27A7-A000-499B-8AB2-5E67BE0B0326}" type="pres">
      <dgm:prSet presAssocID="{63B2735E-C178-472E-BD37-A8E84A44D432}" presName="rootText" presStyleLbl="node3" presStyleIdx="7" presStyleCnt="8" custScaleX="169232">
        <dgm:presLayoutVars>
          <dgm:chPref val="3"/>
        </dgm:presLayoutVars>
      </dgm:prSet>
      <dgm:spPr/>
      <dgm:t>
        <a:bodyPr/>
        <a:lstStyle/>
        <a:p>
          <a:endParaRPr lang="en-US"/>
        </a:p>
      </dgm:t>
    </dgm:pt>
    <dgm:pt modelId="{7F44D74F-00B5-4F29-AB17-F17D7598F05D}" type="pres">
      <dgm:prSet presAssocID="{63B2735E-C178-472E-BD37-A8E84A44D432}" presName="rootConnector" presStyleLbl="node3" presStyleIdx="7" presStyleCnt="8"/>
      <dgm:spPr/>
      <dgm:t>
        <a:bodyPr/>
        <a:lstStyle/>
        <a:p>
          <a:endParaRPr lang="en-US"/>
        </a:p>
      </dgm:t>
    </dgm:pt>
    <dgm:pt modelId="{C0916F14-1E38-4454-8C54-B1AC9819D416}" type="pres">
      <dgm:prSet presAssocID="{63B2735E-C178-472E-BD37-A8E84A44D432}" presName="hierChild4" presStyleCnt="0"/>
      <dgm:spPr/>
    </dgm:pt>
    <dgm:pt modelId="{2F87C207-4427-4BE3-AE46-9669DCBD256F}" type="pres">
      <dgm:prSet presAssocID="{63B2735E-C178-472E-BD37-A8E84A44D432}" presName="hierChild5" presStyleCnt="0"/>
      <dgm:spPr/>
    </dgm:pt>
    <dgm:pt modelId="{26CABEF1-DCCE-4071-AC4E-AB51E226C9F9}" type="pres">
      <dgm:prSet presAssocID="{203965ED-B7FF-41A1-A3A5-1A3BC2E07C48}" presName="hierChild5" presStyleCnt="0"/>
      <dgm:spPr/>
    </dgm:pt>
    <dgm:pt modelId="{2BD76375-FCBC-4281-96C7-61B48F375C26}" type="pres">
      <dgm:prSet presAssocID="{7CEB27C2-A9DD-4CA9-9852-62098966FD4B}" presName="hierChild3" presStyleCnt="0"/>
      <dgm:spPr/>
    </dgm:pt>
  </dgm:ptLst>
  <dgm:cxnLst>
    <dgm:cxn modelId="{1DC9A705-5A02-4F6C-BB91-303EE69AFA80}" type="presOf" srcId="{45B9CEAE-6215-4326-BEC4-690DE5596D9F}" destId="{D32C1327-364C-4C92-81F3-4B1BCBC727D1}" srcOrd="0" destOrd="0" presId="urn:microsoft.com/office/officeart/2005/8/layout/orgChart1"/>
    <dgm:cxn modelId="{954C0A68-22FE-4E5E-B997-DCC995B2CEFF}" type="presOf" srcId="{D2C2F950-339E-4CCC-A3B5-CBB1196406B6}" destId="{7D1FF075-E83E-44CC-80C9-5DEBA6D573C3}" srcOrd="0" destOrd="0" presId="urn:microsoft.com/office/officeart/2005/8/layout/orgChart1"/>
    <dgm:cxn modelId="{E5A61402-C5E3-41D3-8C8E-F8685380B5E0}" type="presOf" srcId="{C57C6461-4627-4E0A-BE55-62D1AB8C45BD}" destId="{AC4684DE-D7DB-42AA-A0D8-4AD410F8CC38}" srcOrd="0" destOrd="0" presId="urn:microsoft.com/office/officeart/2005/8/layout/orgChart1"/>
    <dgm:cxn modelId="{B85FD975-A0E5-4D36-B789-1547C5A61B6B}" srcId="{7CEB27C2-A9DD-4CA9-9852-62098966FD4B}" destId="{203965ED-B7FF-41A1-A3A5-1A3BC2E07C48}" srcOrd="1" destOrd="0" parTransId="{CFD6F36E-C1EA-4D4C-B474-C9768460082D}" sibTransId="{29CCFB15-98F9-4711-9172-275FD47EF183}"/>
    <dgm:cxn modelId="{3EE735A7-4FCB-4493-9804-33752FD48D3D}" type="presOf" srcId="{78A3698C-4B6E-4BA6-83F5-3AADA2901AAE}" destId="{D04A6D88-5872-4304-9509-D2AD8C01D424}" srcOrd="1" destOrd="0" presId="urn:microsoft.com/office/officeart/2005/8/layout/orgChart1"/>
    <dgm:cxn modelId="{A3758FEB-6725-42C8-9323-AE56F130302B}" type="presOf" srcId="{8F0581F5-00E0-49D2-92DB-36398CA5E579}" destId="{DBCB9E8F-5011-42F6-BE42-4C0F329014A5}" srcOrd="0" destOrd="0" presId="urn:microsoft.com/office/officeart/2005/8/layout/orgChart1"/>
    <dgm:cxn modelId="{7609CFD5-9D68-4403-A2F1-E4F23D10F2AE}" srcId="{203965ED-B7FF-41A1-A3A5-1A3BC2E07C48}" destId="{8F0581F5-00E0-49D2-92DB-36398CA5E579}" srcOrd="0" destOrd="0" parTransId="{CD84BC53-0F82-44A9-A19A-2871996EB915}" sibTransId="{BE0E2AC1-3CD6-4A98-9DB9-D6EBDA9C5574}"/>
    <dgm:cxn modelId="{877338A2-55C9-4D34-BB53-3272A5AD666F}" type="presOf" srcId="{70300D9D-5C79-42D4-88F9-3ADE8D5E6E8A}" destId="{8FA118F9-EF5B-4401-8C3C-5C40556B0BA2}" srcOrd="1" destOrd="0" presId="urn:microsoft.com/office/officeart/2005/8/layout/orgChart1"/>
    <dgm:cxn modelId="{5B52AFC1-3ECF-4802-8BDC-9A6E073A3C08}" type="presOf" srcId="{AEF5463D-098D-4CFF-89CC-A299C18F75FE}" destId="{DCEE359B-3865-4C07-AC50-44F304CB2125}" srcOrd="1" destOrd="0" presId="urn:microsoft.com/office/officeart/2005/8/layout/orgChart1"/>
    <dgm:cxn modelId="{DF5E1709-DB63-4E2A-A2E3-A529D5C3C07F}" type="presOf" srcId="{FCBB6236-56BD-4DEB-91A0-D238F0585568}" destId="{D7C40FCB-576C-46B7-B68E-69E065C8B413}" srcOrd="0" destOrd="0" presId="urn:microsoft.com/office/officeart/2005/8/layout/orgChart1"/>
    <dgm:cxn modelId="{744732FD-1E24-447A-B532-34B5F797FBD0}" type="presOf" srcId="{203965ED-B7FF-41A1-A3A5-1A3BC2E07C48}" destId="{D97D1A8E-C29D-4A77-A83A-9C7CC09CF6EC}" srcOrd="0" destOrd="0" presId="urn:microsoft.com/office/officeart/2005/8/layout/orgChart1"/>
    <dgm:cxn modelId="{32A8A22D-B29B-406C-B15D-453FE390EA46}" type="presOf" srcId="{203965ED-B7FF-41A1-A3A5-1A3BC2E07C48}" destId="{B64B6621-5ECE-4EAB-A67F-BFEC352233B6}" srcOrd="1" destOrd="0" presId="urn:microsoft.com/office/officeart/2005/8/layout/orgChart1"/>
    <dgm:cxn modelId="{3C22FFE1-4147-4FC7-B212-323526E3D52B}" type="presOf" srcId="{8005EF67-B867-43E1-AC5E-47C1E730EBE7}" destId="{C330362F-B703-4A25-BF8C-D817180BD3CD}" srcOrd="0" destOrd="0" presId="urn:microsoft.com/office/officeart/2005/8/layout/orgChart1"/>
    <dgm:cxn modelId="{D9E97C1D-A4B9-423C-900A-23B836813387}" srcId="{CD5407E2-B4A3-423A-8208-1555573C6DB1}" destId="{70300D9D-5C79-42D4-88F9-3ADE8D5E6E8A}" srcOrd="1" destOrd="0" parTransId="{FCBB6236-56BD-4DEB-91A0-D238F0585568}" sibTransId="{ADBDF14B-A5AC-44E1-AAEE-AF62CE66C906}"/>
    <dgm:cxn modelId="{6FD1E7E4-80AA-4D45-BA81-FC9743BCB7CA}" srcId="{CD5407E2-B4A3-423A-8208-1555573C6DB1}" destId="{3FBF93A5-ED43-4D3E-A68C-9E63FA956859}" srcOrd="2" destOrd="0" parTransId="{D587D223-AD5A-461F-BBDC-7596452A3450}" sibTransId="{C4A28D46-4383-480B-BD3A-3C4A685AD561}"/>
    <dgm:cxn modelId="{22FC3F9C-3DDA-4EF3-8023-EEEBCB39F114}" type="presOf" srcId="{CD84BC53-0F82-44A9-A19A-2871996EB915}" destId="{5D1E00C3-6325-4BC5-9843-AEA54BCF4AF3}" srcOrd="0" destOrd="0" presId="urn:microsoft.com/office/officeart/2005/8/layout/orgChart1"/>
    <dgm:cxn modelId="{84A99FBC-E2B0-4B78-A171-4BFFC702770A}" type="presOf" srcId="{7CEB27C2-A9DD-4CA9-9852-62098966FD4B}" destId="{3455EB09-3806-4A9A-B7A2-5E6324924F88}" srcOrd="0" destOrd="0" presId="urn:microsoft.com/office/officeart/2005/8/layout/orgChart1"/>
    <dgm:cxn modelId="{35D383D3-31F3-4712-AF38-26A26BB7C5DB}" type="presOf" srcId="{CD5407E2-B4A3-423A-8208-1555573C6DB1}" destId="{AF5971F7-204C-4413-A74D-19BA5567B9A7}" srcOrd="0" destOrd="0" presId="urn:microsoft.com/office/officeart/2005/8/layout/orgChart1"/>
    <dgm:cxn modelId="{05955F58-8BB8-4CCD-AF0B-27F2FD1CB898}" type="presOf" srcId="{AEF5463D-098D-4CFF-89CC-A299C18F75FE}" destId="{6DBFF517-575D-48B8-970B-7D4DB3DE64BB}" srcOrd="0" destOrd="0" presId="urn:microsoft.com/office/officeart/2005/8/layout/orgChart1"/>
    <dgm:cxn modelId="{463C6FA6-953F-47D0-8AFC-96B2C215C70A}" type="presOf" srcId="{3FBF93A5-ED43-4D3E-A68C-9E63FA956859}" destId="{DFD9CBBB-4F9A-47B5-BEEB-713EBE7133E0}" srcOrd="0" destOrd="0" presId="urn:microsoft.com/office/officeart/2005/8/layout/orgChart1"/>
    <dgm:cxn modelId="{9EF3DEE0-8A61-42FC-8751-6A245E276313}" srcId="{7CEB27C2-A9DD-4CA9-9852-62098966FD4B}" destId="{CD5407E2-B4A3-423A-8208-1555573C6DB1}" srcOrd="0" destOrd="0" parTransId="{8005EF67-B867-43E1-AC5E-47C1E730EBE7}" sibTransId="{8A9FE9F4-EE90-4C93-AFC7-BD6F2C24A488}"/>
    <dgm:cxn modelId="{6739CAAC-E169-4DD5-930F-3954FA3FE035}" type="presOf" srcId="{70300D9D-5C79-42D4-88F9-3ADE8D5E6E8A}" destId="{F80F4415-036A-4EE2-88C8-F2496B4465FE}" srcOrd="0" destOrd="0" presId="urn:microsoft.com/office/officeart/2005/8/layout/orgChart1"/>
    <dgm:cxn modelId="{627D255C-8608-41C0-AE53-D8D81C8AE9F6}" type="presOf" srcId="{C65C6F39-4676-4266-B252-B7BE747F0D99}" destId="{2DE2BE84-C1E1-40BE-BF67-D42E46E070DE}" srcOrd="1" destOrd="0" presId="urn:microsoft.com/office/officeart/2005/8/layout/orgChart1"/>
    <dgm:cxn modelId="{E6879781-F0BF-431A-AC3D-483442039C0F}" type="presOf" srcId="{C57C6461-4627-4E0A-BE55-62D1AB8C45BD}" destId="{6A20BB06-B55A-4672-9DC3-899660B60E2B}" srcOrd="1" destOrd="0" presId="urn:microsoft.com/office/officeart/2005/8/layout/orgChart1"/>
    <dgm:cxn modelId="{A1C4D53F-1413-452B-9EF2-763EF4EE8C5D}" type="presOf" srcId="{25BE5687-7A8B-41A9-A281-3AD97C399921}" destId="{9715C07A-1DAD-46AE-BC00-E120BAF601AF}" srcOrd="0" destOrd="0" presId="urn:microsoft.com/office/officeart/2005/8/layout/orgChart1"/>
    <dgm:cxn modelId="{D523EBB5-F260-4695-B8B3-B724699F9C56}" srcId="{CD5407E2-B4A3-423A-8208-1555573C6DB1}" destId="{C57C6461-4627-4E0A-BE55-62D1AB8C45BD}" srcOrd="3" destOrd="0" parTransId="{25BE5687-7A8B-41A9-A281-3AD97C399921}" sibTransId="{EB715FFC-C46F-4FBC-B40F-0D0CB88F6632}"/>
    <dgm:cxn modelId="{38E62308-08D9-4277-B052-60E59A0C6420}" srcId="{CD5407E2-B4A3-423A-8208-1555573C6DB1}" destId="{AEF5463D-098D-4CFF-89CC-A299C18F75FE}" srcOrd="5" destOrd="0" parTransId="{B9544B82-0493-4904-8571-8F6D9A1C02AB}" sibTransId="{2C01DAA2-6847-4F27-B8D2-66A830727F6A}"/>
    <dgm:cxn modelId="{8352C300-F18B-42B9-B9A4-3B909EEED645}" type="presOf" srcId="{3FBF93A5-ED43-4D3E-A68C-9E63FA956859}" destId="{73ECB626-881A-4759-9FB6-8D57562DCE22}" srcOrd="1" destOrd="0" presId="urn:microsoft.com/office/officeart/2005/8/layout/orgChart1"/>
    <dgm:cxn modelId="{A4D50CB3-2DE6-400A-BF76-8A8CBB95F5DB}" srcId="{CD5407E2-B4A3-423A-8208-1555573C6DB1}" destId="{C65C6F39-4676-4266-B252-B7BE747F0D99}" srcOrd="4" destOrd="0" parTransId="{D2C2F950-339E-4CCC-A3B5-CBB1196406B6}" sibTransId="{3B4F952E-3A39-482E-8AF7-6BE5E1E91EAC}"/>
    <dgm:cxn modelId="{C2948963-858E-4680-A4B7-908EAE1D17F7}" srcId="{203965ED-B7FF-41A1-A3A5-1A3BC2E07C48}" destId="{63B2735E-C178-472E-BD37-A8E84A44D432}" srcOrd="1" destOrd="0" parTransId="{B55F1E7A-A2A6-48CE-B699-61F2B00FF7CE}" sibTransId="{573ABBE0-3930-4C98-BBB8-D8FD8065D673}"/>
    <dgm:cxn modelId="{43C141FA-0F13-42A3-BC35-954BB3077A95}" type="presOf" srcId="{63B2735E-C178-472E-BD37-A8E84A44D432}" destId="{7F44D74F-00B5-4F29-AB17-F17D7598F05D}" srcOrd="1" destOrd="0" presId="urn:microsoft.com/office/officeart/2005/8/layout/orgChart1"/>
    <dgm:cxn modelId="{F326B613-E8D1-43E3-9CC0-0E3F6F7B278A}" type="presOf" srcId="{63B2735E-C178-472E-BD37-A8E84A44D432}" destId="{72FC27A7-A000-499B-8AB2-5E67BE0B0326}" srcOrd="0" destOrd="0" presId="urn:microsoft.com/office/officeart/2005/8/layout/orgChart1"/>
    <dgm:cxn modelId="{BDC1C8EB-B8D9-4F44-9F10-BAC332D2376E}" type="presOf" srcId="{B55F1E7A-A2A6-48CE-B699-61F2B00FF7CE}" destId="{C21DD4CA-3324-47D6-A728-D24A2A3ECE0A}" srcOrd="0" destOrd="0" presId="urn:microsoft.com/office/officeart/2005/8/layout/orgChart1"/>
    <dgm:cxn modelId="{CDDC8BDC-FBDB-4B34-A51A-E5B254460715}" type="presOf" srcId="{8F0581F5-00E0-49D2-92DB-36398CA5E579}" destId="{C8EFFFE1-2105-4D45-91F0-AFDF310582CC}" srcOrd="1" destOrd="0" presId="urn:microsoft.com/office/officeart/2005/8/layout/orgChart1"/>
    <dgm:cxn modelId="{9A2CBF4D-35F6-4BFE-92DA-6402522D6705}" type="presOf" srcId="{CD5407E2-B4A3-423A-8208-1555573C6DB1}" destId="{349D2727-6A71-4115-B0CF-21CD4B7AA6AB}" srcOrd="1" destOrd="0" presId="urn:microsoft.com/office/officeart/2005/8/layout/orgChart1"/>
    <dgm:cxn modelId="{82E930E5-12DE-44BA-A08B-3A97B9202729}" type="presOf" srcId="{7CEB27C2-A9DD-4CA9-9852-62098966FD4B}" destId="{85FE6358-8D1B-4FD0-9D2D-018A4BECD3C4}" srcOrd="1" destOrd="0" presId="urn:microsoft.com/office/officeart/2005/8/layout/orgChart1"/>
    <dgm:cxn modelId="{72B29878-1F38-4341-A0EE-A299722A54A1}" type="presOf" srcId="{D4A3D232-049B-4015-8218-4EAF49E8A3DD}" destId="{1FA04868-870B-4C4E-AE52-0A487D845D67}" srcOrd="0" destOrd="0" presId="urn:microsoft.com/office/officeart/2005/8/layout/orgChart1"/>
    <dgm:cxn modelId="{81EF8F5E-3142-4EAB-93A9-7F91A98C4E90}" srcId="{CD5407E2-B4A3-423A-8208-1555573C6DB1}" destId="{78A3698C-4B6E-4BA6-83F5-3AADA2901AAE}" srcOrd="0" destOrd="0" parTransId="{45B9CEAE-6215-4326-BEC4-690DE5596D9F}" sibTransId="{B81C588D-9043-4EF1-BB39-E50351AC8C13}"/>
    <dgm:cxn modelId="{C4BCD040-4391-4499-AA87-98E216273F06}" type="presOf" srcId="{CFD6F36E-C1EA-4D4C-B474-C9768460082D}" destId="{A60B9438-4838-482B-8109-01F03F6DAFCE}" srcOrd="0" destOrd="0" presId="urn:microsoft.com/office/officeart/2005/8/layout/orgChart1"/>
    <dgm:cxn modelId="{98EEF205-009F-495A-B9E6-E5634D16A6C5}" type="presOf" srcId="{B9544B82-0493-4904-8571-8F6D9A1C02AB}" destId="{5584D4CA-0010-43A9-815E-E9A52BE344FA}" srcOrd="0" destOrd="0" presId="urn:microsoft.com/office/officeart/2005/8/layout/orgChart1"/>
    <dgm:cxn modelId="{7787B219-B3D7-4C99-A1FB-D6C48CD95CB3}" type="presOf" srcId="{D587D223-AD5A-461F-BBDC-7596452A3450}" destId="{1628A3D8-1974-4137-B8A7-CD8ED8B8128C}" srcOrd="0" destOrd="0" presId="urn:microsoft.com/office/officeart/2005/8/layout/orgChart1"/>
    <dgm:cxn modelId="{38927761-A886-4D24-BDCD-80944B2250D3}" type="presOf" srcId="{78A3698C-4B6E-4BA6-83F5-3AADA2901AAE}" destId="{710B5807-80B1-425C-BF23-834E99FC19FD}" srcOrd="0" destOrd="0" presId="urn:microsoft.com/office/officeart/2005/8/layout/orgChart1"/>
    <dgm:cxn modelId="{8F4FAD57-958A-4D1F-BBF0-80F5D76B3B6A}" srcId="{D4A3D232-049B-4015-8218-4EAF49E8A3DD}" destId="{7CEB27C2-A9DD-4CA9-9852-62098966FD4B}" srcOrd="0" destOrd="0" parTransId="{760C82AF-DF77-4255-B1DF-E18F24B9AC2E}" sibTransId="{63A42E0E-2B7C-44D6-88A2-B781B5B4D716}"/>
    <dgm:cxn modelId="{0511D303-85CB-4957-BCAE-630FAEC0BDC7}" type="presOf" srcId="{C65C6F39-4676-4266-B252-B7BE747F0D99}" destId="{C864EC53-EB56-4CEE-8FD0-CC38DA5C35DA}" srcOrd="0" destOrd="0" presId="urn:microsoft.com/office/officeart/2005/8/layout/orgChart1"/>
    <dgm:cxn modelId="{1CCF3FEF-538C-4967-9662-F7C4EAD1E166}" type="presParOf" srcId="{1FA04868-870B-4C4E-AE52-0A487D845D67}" destId="{F6C48DED-F1D6-4FAD-972C-5D45D5B44960}" srcOrd="0" destOrd="0" presId="urn:microsoft.com/office/officeart/2005/8/layout/orgChart1"/>
    <dgm:cxn modelId="{0E652316-108F-46ED-A693-716DF0B1F9FB}" type="presParOf" srcId="{F6C48DED-F1D6-4FAD-972C-5D45D5B44960}" destId="{E5F2BF0E-F955-442C-A3E9-5B4ADCE22EF9}" srcOrd="0" destOrd="0" presId="urn:microsoft.com/office/officeart/2005/8/layout/orgChart1"/>
    <dgm:cxn modelId="{D5170B64-6C67-4D8A-8969-C0E7C0F06049}" type="presParOf" srcId="{E5F2BF0E-F955-442C-A3E9-5B4ADCE22EF9}" destId="{3455EB09-3806-4A9A-B7A2-5E6324924F88}" srcOrd="0" destOrd="0" presId="urn:microsoft.com/office/officeart/2005/8/layout/orgChart1"/>
    <dgm:cxn modelId="{CDE879BA-9CF7-4A26-A7C2-5126F4B73EC3}" type="presParOf" srcId="{E5F2BF0E-F955-442C-A3E9-5B4ADCE22EF9}" destId="{85FE6358-8D1B-4FD0-9D2D-018A4BECD3C4}" srcOrd="1" destOrd="0" presId="urn:microsoft.com/office/officeart/2005/8/layout/orgChart1"/>
    <dgm:cxn modelId="{AB09FD3A-C9A4-4467-B3F8-9E19A8C14DCF}" type="presParOf" srcId="{F6C48DED-F1D6-4FAD-972C-5D45D5B44960}" destId="{A68FCCBF-3B18-4655-9B49-C984D3036E49}" srcOrd="1" destOrd="0" presId="urn:microsoft.com/office/officeart/2005/8/layout/orgChart1"/>
    <dgm:cxn modelId="{F2F3A03B-17ED-4A59-B186-4F180104D7F3}" type="presParOf" srcId="{A68FCCBF-3B18-4655-9B49-C984D3036E49}" destId="{C330362F-B703-4A25-BF8C-D817180BD3CD}" srcOrd="0" destOrd="0" presId="urn:microsoft.com/office/officeart/2005/8/layout/orgChart1"/>
    <dgm:cxn modelId="{401FB58F-4E22-4659-AEF6-D5ABA1894B93}" type="presParOf" srcId="{A68FCCBF-3B18-4655-9B49-C984D3036E49}" destId="{CEFCEAEC-E51D-4B7E-8E8C-6F8D22950ED8}" srcOrd="1" destOrd="0" presId="urn:microsoft.com/office/officeart/2005/8/layout/orgChart1"/>
    <dgm:cxn modelId="{2270FDF4-8A64-4C1E-8A79-E3226ECFBDAC}" type="presParOf" srcId="{CEFCEAEC-E51D-4B7E-8E8C-6F8D22950ED8}" destId="{E02CF911-F4A4-4699-BD6A-B128EBD87A0C}" srcOrd="0" destOrd="0" presId="urn:microsoft.com/office/officeart/2005/8/layout/orgChart1"/>
    <dgm:cxn modelId="{984A29C7-A505-4A3D-B88D-FE9D5DC80180}" type="presParOf" srcId="{E02CF911-F4A4-4699-BD6A-B128EBD87A0C}" destId="{AF5971F7-204C-4413-A74D-19BA5567B9A7}" srcOrd="0" destOrd="0" presId="urn:microsoft.com/office/officeart/2005/8/layout/orgChart1"/>
    <dgm:cxn modelId="{4F445D85-9994-4CF2-93A5-E727A7E256CB}" type="presParOf" srcId="{E02CF911-F4A4-4699-BD6A-B128EBD87A0C}" destId="{349D2727-6A71-4115-B0CF-21CD4B7AA6AB}" srcOrd="1" destOrd="0" presId="urn:microsoft.com/office/officeart/2005/8/layout/orgChart1"/>
    <dgm:cxn modelId="{041ADE67-B8D2-41E9-B1ED-DA8790558952}" type="presParOf" srcId="{CEFCEAEC-E51D-4B7E-8E8C-6F8D22950ED8}" destId="{54C7E64A-6856-4477-92E2-520D26E90FB2}" srcOrd="1" destOrd="0" presId="urn:microsoft.com/office/officeart/2005/8/layout/orgChart1"/>
    <dgm:cxn modelId="{6B2DA175-1B91-4EE6-914F-C2A61C2F377F}" type="presParOf" srcId="{54C7E64A-6856-4477-92E2-520D26E90FB2}" destId="{D32C1327-364C-4C92-81F3-4B1BCBC727D1}" srcOrd="0" destOrd="0" presId="urn:microsoft.com/office/officeart/2005/8/layout/orgChart1"/>
    <dgm:cxn modelId="{F896E889-DECE-452D-956B-7FDD8A56F508}" type="presParOf" srcId="{54C7E64A-6856-4477-92E2-520D26E90FB2}" destId="{34AC0A90-B7C1-40DF-8390-662836F8E18F}" srcOrd="1" destOrd="0" presId="urn:microsoft.com/office/officeart/2005/8/layout/orgChart1"/>
    <dgm:cxn modelId="{02CB4F86-7397-4788-8742-3F0A7D547EAE}" type="presParOf" srcId="{34AC0A90-B7C1-40DF-8390-662836F8E18F}" destId="{9B3937EB-53DF-4F99-B697-7E33F18F3695}" srcOrd="0" destOrd="0" presId="urn:microsoft.com/office/officeart/2005/8/layout/orgChart1"/>
    <dgm:cxn modelId="{911D4455-EBAC-487A-A2E0-E4EF953257D3}" type="presParOf" srcId="{9B3937EB-53DF-4F99-B697-7E33F18F3695}" destId="{710B5807-80B1-425C-BF23-834E99FC19FD}" srcOrd="0" destOrd="0" presId="urn:microsoft.com/office/officeart/2005/8/layout/orgChart1"/>
    <dgm:cxn modelId="{AFF029F3-9F79-418B-99F0-DF8F8142E92C}" type="presParOf" srcId="{9B3937EB-53DF-4F99-B697-7E33F18F3695}" destId="{D04A6D88-5872-4304-9509-D2AD8C01D424}" srcOrd="1" destOrd="0" presId="urn:microsoft.com/office/officeart/2005/8/layout/orgChart1"/>
    <dgm:cxn modelId="{9362E171-67A2-474C-8596-54058E9713B6}" type="presParOf" srcId="{34AC0A90-B7C1-40DF-8390-662836F8E18F}" destId="{730C7C63-71B4-4D7B-8C48-DB85A44513F3}" srcOrd="1" destOrd="0" presId="urn:microsoft.com/office/officeart/2005/8/layout/orgChart1"/>
    <dgm:cxn modelId="{1FBD3941-8085-406B-9F9B-3F514A91F2E1}" type="presParOf" srcId="{34AC0A90-B7C1-40DF-8390-662836F8E18F}" destId="{D92630BF-1E88-41E2-A982-B86C2AB85819}" srcOrd="2" destOrd="0" presId="urn:microsoft.com/office/officeart/2005/8/layout/orgChart1"/>
    <dgm:cxn modelId="{721110B9-35D7-4FFD-8661-8FCEF2278974}" type="presParOf" srcId="{54C7E64A-6856-4477-92E2-520D26E90FB2}" destId="{D7C40FCB-576C-46B7-B68E-69E065C8B413}" srcOrd="2" destOrd="0" presId="urn:microsoft.com/office/officeart/2005/8/layout/orgChart1"/>
    <dgm:cxn modelId="{5A8AD17A-40D1-45A1-8894-E656C2E7E6FA}" type="presParOf" srcId="{54C7E64A-6856-4477-92E2-520D26E90FB2}" destId="{2F56C4D8-37C0-4EF4-87DF-7E25B2F87499}" srcOrd="3" destOrd="0" presId="urn:microsoft.com/office/officeart/2005/8/layout/orgChart1"/>
    <dgm:cxn modelId="{ED4C1C14-017D-44BA-BBE1-1F8541E75995}" type="presParOf" srcId="{2F56C4D8-37C0-4EF4-87DF-7E25B2F87499}" destId="{C46D5373-060F-4BE6-A421-A38332EE3CCA}" srcOrd="0" destOrd="0" presId="urn:microsoft.com/office/officeart/2005/8/layout/orgChart1"/>
    <dgm:cxn modelId="{442C1CD2-2858-479B-B24A-C16F4309D38E}" type="presParOf" srcId="{C46D5373-060F-4BE6-A421-A38332EE3CCA}" destId="{F80F4415-036A-4EE2-88C8-F2496B4465FE}" srcOrd="0" destOrd="0" presId="urn:microsoft.com/office/officeart/2005/8/layout/orgChart1"/>
    <dgm:cxn modelId="{6FDB9069-ED64-4D66-81A3-18DA40FB550C}" type="presParOf" srcId="{C46D5373-060F-4BE6-A421-A38332EE3CCA}" destId="{8FA118F9-EF5B-4401-8C3C-5C40556B0BA2}" srcOrd="1" destOrd="0" presId="urn:microsoft.com/office/officeart/2005/8/layout/orgChart1"/>
    <dgm:cxn modelId="{720FE9C4-3CC4-4571-AFFF-5FE301F7B242}" type="presParOf" srcId="{2F56C4D8-37C0-4EF4-87DF-7E25B2F87499}" destId="{A74616C7-E689-40DA-A965-21E4C7302291}" srcOrd="1" destOrd="0" presId="urn:microsoft.com/office/officeart/2005/8/layout/orgChart1"/>
    <dgm:cxn modelId="{422FEA05-6B88-4CB1-992A-DD37C1770643}" type="presParOf" srcId="{2F56C4D8-37C0-4EF4-87DF-7E25B2F87499}" destId="{8559BE8E-FE51-4396-9773-DEDED4D3364A}" srcOrd="2" destOrd="0" presId="urn:microsoft.com/office/officeart/2005/8/layout/orgChart1"/>
    <dgm:cxn modelId="{AABA2BFC-FDC5-4953-B0CA-A3AAF1ABC6CD}" type="presParOf" srcId="{54C7E64A-6856-4477-92E2-520D26E90FB2}" destId="{1628A3D8-1974-4137-B8A7-CD8ED8B8128C}" srcOrd="4" destOrd="0" presId="urn:microsoft.com/office/officeart/2005/8/layout/orgChart1"/>
    <dgm:cxn modelId="{5CD57748-1E46-428A-B206-FCEEB21E7D9F}" type="presParOf" srcId="{54C7E64A-6856-4477-92E2-520D26E90FB2}" destId="{B14E2E4B-6C79-4132-A8F6-BCBAF77275B7}" srcOrd="5" destOrd="0" presId="urn:microsoft.com/office/officeart/2005/8/layout/orgChart1"/>
    <dgm:cxn modelId="{0F3B7441-5C5C-47F8-A026-5F75F4A6C0B0}" type="presParOf" srcId="{B14E2E4B-6C79-4132-A8F6-BCBAF77275B7}" destId="{528FE555-D3FA-4D98-92E9-8FF7407296DE}" srcOrd="0" destOrd="0" presId="urn:microsoft.com/office/officeart/2005/8/layout/orgChart1"/>
    <dgm:cxn modelId="{CE7A3026-922A-4309-A715-F02A0008271F}" type="presParOf" srcId="{528FE555-D3FA-4D98-92E9-8FF7407296DE}" destId="{DFD9CBBB-4F9A-47B5-BEEB-713EBE7133E0}" srcOrd="0" destOrd="0" presId="urn:microsoft.com/office/officeart/2005/8/layout/orgChart1"/>
    <dgm:cxn modelId="{80932EBD-3CD9-498F-BD04-98BAC0920E50}" type="presParOf" srcId="{528FE555-D3FA-4D98-92E9-8FF7407296DE}" destId="{73ECB626-881A-4759-9FB6-8D57562DCE22}" srcOrd="1" destOrd="0" presId="urn:microsoft.com/office/officeart/2005/8/layout/orgChart1"/>
    <dgm:cxn modelId="{591A69B1-0860-4B59-97C8-B56D46C577B7}" type="presParOf" srcId="{B14E2E4B-6C79-4132-A8F6-BCBAF77275B7}" destId="{72FE730B-9A1E-47AD-849F-381D53080F97}" srcOrd="1" destOrd="0" presId="urn:microsoft.com/office/officeart/2005/8/layout/orgChart1"/>
    <dgm:cxn modelId="{358CE7FB-B604-4B82-891C-8F6786A2DC54}" type="presParOf" srcId="{B14E2E4B-6C79-4132-A8F6-BCBAF77275B7}" destId="{720487AA-EA25-4BA7-B4D0-E4EC175E40A9}" srcOrd="2" destOrd="0" presId="urn:microsoft.com/office/officeart/2005/8/layout/orgChart1"/>
    <dgm:cxn modelId="{E1C44807-ADE0-44DA-847D-900D84B3446C}" type="presParOf" srcId="{54C7E64A-6856-4477-92E2-520D26E90FB2}" destId="{9715C07A-1DAD-46AE-BC00-E120BAF601AF}" srcOrd="6" destOrd="0" presId="urn:microsoft.com/office/officeart/2005/8/layout/orgChart1"/>
    <dgm:cxn modelId="{5FD81A34-5C70-43E7-85C1-056F678EA1A8}" type="presParOf" srcId="{54C7E64A-6856-4477-92E2-520D26E90FB2}" destId="{9B6E59BA-099D-4F4C-AA18-6379AF00FC24}" srcOrd="7" destOrd="0" presId="urn:microsoft.com/office/officeart/2005/8/layout/orgChart1"/>
    <dgm:cxn modelId="{7956AEF1-3674-4D84-91AB-7BC3B49FB256}" type="presParOf" srcId="{9B6E59BA-099D-4F4C-AA18-6379AF00FC24}" destId="{346E9BF8-B3A5-4856-8621-D7CE00063C6F}" srcOrd="0" destOrd="0" presId="urn:microsoft.com/office/officeart/2005/8/layout/orgChart1"/>
    <dgm:cxn modelId="{7C3819AB-4130-4669-95A9-4A803C82CF44}" type="presParOf" srcId="{346E9BF8-B3A5-4856-8621-D7CE00063C6F}" destId="{AC4684DE-D7DB-42AA-A0D8-4AD410F8CC38}" srcOrd="0" destOrd="0" presId="urn:microsoft.com/office/officeart/2005/8/layout/orgChart1"/>
    <dgm:cxn modelId="{B2B852C7-7E75-4A7D-B5D6-09FA6E1FBBAD}" type="presParOf" srcId="{346E9BF8-B3A5-4856-8621-D7CE00063C6F}" destId="{6A20BB06-B55A-4672-9DC3-899660B60E2B}" srcOrd="1" destOrd="0" presId="urn:microsoft.com/office/officeart/2005/8/layout/orgChart1"/>
    <dgm:cxn modelId="{337EE904-A9D0-459F-905A-7DAE7C39C787}" type="presParOf" srcId="{9B6E59BA-099D-4F4C-AA18-6379AF00FC24}" destId="{33282FFC-C295-494B-B44D-35C772B44537}" srcOrd="1" destOrd="0" presId="urn:microsoft.com/office/officeart/2005/8/layout/orgChart1"/>
    <dgm:cxn modelId="{0C240BB3-20F8-4030-8313-289929B53E41}" type="presParOf" srcId="{9B6E59BA-099D-4F4C-AA18-6379AF00FC24}" destId="{7C4CFC83-7427-4574-B533-22A0744820F5}" srcOrd="2" destOrd="0" presId="urn:microsoft.com/office/officeart/2005/8/layout/orgChart1"/>
    <dgm:cxn modelId="{DD587F60-835F-4957-8284-931FBC645BDF}" type="presParOf" srcId="{54C7E64A-6856-4477-92E2-520D26E90FB2}" destId="{7D1FF075-E83E-44CC-80C9-5DEBA6D573C3}" srcOrd="8" destOrd="0" presId="urn:microsoft.com/office/officeart/2005/8/layout/orgChart1"/>
    <dgm:cxn modelId="{CD2A787D-30E9-482E-89D9-3601E774E11B}" type="presParOf" srcId="{54C7E64A-6856-4477-92E2-520D26E90FB2}" destId="{2820EC2E-A9EB-448C-853F-5E48F6785D5A}" srcOrd="9" destOrd="0" presId="urn:microsoft.com/office/officeart/2005/8/layout/orgChart1"/>
    <dgm:cxn modelId="{FB91BC54-1B4B-4D5A-9B8E-D64B4A6A35CA}" type="presParOf" srcId="{2820EC2E-A9EB-448C-853F-5E48F6785D5A}" destId="{A707F4DF-8494-4956-9F09-4A62B3927A35}" srcOrd="0" destOrd="0" presId="urn:microsoft.com/office/officeart/2005/8/layout/orgChart1"/>
    <dgm:cxn modelId="{C1FA22D4-B89C-4572-A07A-917E03E86E30}" type="presParOf" srcId="{A707F4DF-8494-4956-9F09-4A62B3927A35}" destId="{C864EC53-EB56-4CEE-8FD0-CC38DA5C35DA}" srcOrd="0" destOrd="0" presId="urn:microsoft.com/office/officeart/2005/8/layout/orgChart1"/>
    <dgm:cxn modelId="{3C22F976-7EC1-44AF-A63D-D011CAEF71E7}" type="presParOf" srcId="{A707F4DF-8494-4956-9F09-4A62B3927A35}" destId="{2DE2BE84-C1E1-40BE-BF67-D42E46E070DE}" srcOrd="1" destOrd="0" presId="urn:microsoft.com/office/officeart/2005/8/layout/orgChart1"/>
    <dgm:cxn modelId="{23980C9C-A76D-4F05-A1CD-16D2C77B21FD}" type="presParOf" srcId="{2820EC2E-A9EB-448C-853F-5E48F6785D5A}" destId="{7305444A-46B6-4011-9A1B-331FA9684C79}" srcOrd="1" destOrd="0" presId="urn:microsoft.com/office/officeart/2005/8/layout/orgChart1"/>
    <dgm:cxn modelId="{512F5A62-E853-4A1C-A91B-7D15E0D41A16}" type="presParOf" srcId="{2820EC2E-A9EB-448C-853F-5E48F6785D5A}" destId="{04D223B0-C913-44DF-851E-79002486CC56}" srcOrd="2" destOrd="0" presId="urn:microsoft.com/office/officeart/2005/8/layout/orgChart1"/>
    <dgm:cxn modelId="{81465EC6-73EF-45CC-81B1-EF460858BB22}" type="presParOf" srcId="{54C7E64A-6856-4477-92E2-520D26E90FB2}" destId="{5584D4CA-0010-43A9-815E-E9A52BE344FA}" srcOrd="10" destOrd="0" presId="urn:microsoft.com/office/officeart/2005/8/layout/orgChart1"/>
    <dgm:cxn modelId="{76F385DA-D6E5-4365-93A8-D3C150E72C72}" type="presParOf" srcId="{54C7E64A-6856-4477-92E2-520D26E90FB2}" destId="{20B60F8E-9236-4628-BBD2-1D8066880F98}" srcOrd="11" destOrd="0" presId="urn:microsoft.com/office/officeart/2005/8/layout/orgChart1"/>
    <dgm:cxn modelId="{4B8F433B-0925-486A-8C70-7052A760B8F1}" type="presParOf" srcId="{20B60F8E-9236-4628-BBD2-1D8066880F98}" destId="{A861D063-C69A-4C08-A08F-A80457D43928}" srcOrd="0" destOrd="0" presId="urn:microsoft.com/office/officeart/2005/8/layout/orgChart1"/>
    <dgm:cxn modelId="{2623AD41-F2DF-48FE-82D0-9EFD6CE75F46}" type="presParOf" srcId="{A861D063-C69A-4C08-A08F-A80457D43928}" destId="{6DBFF517-575D-48B8-970B-7D4DB3DE64BB}" srcOrd="0" destOrd="0" presId="urn:microsoft.com/office/officeart/2005/8/layout/orgChart1"/>
    <dgm:cxn modelId="{4C3F0F4F-45BE-4A69-B642-0D9DD8CC92BE}" type="presParOf" srcId="{A861D063-C69A-4C08-A08F-A80457D43928}" destId="{DCEE359B-3865-4C07-AC50-44F304CB2125}" srcOrd="1" destOrd="0" presId="urn:microsoft.com/office/officeart/2005/8/layout/orgChart1"/>
    <dgm:cxn modelId="{7A82F6BB-5AC4-4364-8B2E-914165BF95F7}" type="presParOf" srcId="{20B60F8E-9236-4628-BBD2-1D8066880F98}" destId="{21EB5739-CBB9-4110-811F-784C3F5892C6}" srcOrd="1" destOrd="0" presId="urn:microsoft.com/office/officeart/2005/8/layout/orgChart1"/>
    <dgm:cxn modelId="{8EE9AAE1-6538-463C-9F01-D67ACF845FF7}" type="presParOf" srcId="{20B60F8E-9236-4628-BBD2-1D8066880F98}" destId="{4F6D02ED-A6B1-436B-B0BB-204BC447A999}" srcOrd="2" destOrd="0" presId="urn:microsoft.com/office/officeart/2005/8/layout/orgChart1"/>
    <dgm:cxn modelId="{F1A8767F-5A51-4EAF-A109-3DFD795FB1F7}" type="presParOf" srcId="{CEFCEAEC-E51D-4B7E-8E8C-6F8D22950ED8}" destId="{0D36B7C9-1734-40AE-B050-0F4840FD3D4C}" srcOrd="2" destOrd="0" presId="urn:microsoft.com/office/officeart/2005/8/layout/orgChart1"/>
    <dgm:cxn modelId="{AA14E39B-108B-4439-B738-33A27D45E2CD}" type="presParOf" srcId="{A68FCCBF-3B18-4655-9B49-C984D3036E49}" destId="{A60B9438-4838-482B-8109-01F03F6DAFCE}" srcOrd="2" destOrd="0" presId="urn:microsoft.com/office/officeart/2005/8/layout/orgChart1"/>
    <dgm:cxn modelId="{4E040CEC-AE21-42E1-AFE9-8DE4C83A4DC6}" type="presParOf" srcId="{A68FCCBF-3B18-4655-9B49-C984D3036E49}" destId="{D9B85F32-10C4-47FF-8A0B-4C4BCC2EFCB7}" srcOrd="3" destOrd="0" presId="urn:microsoft.com/office/officeart/2005/8/layout/orgChart1"/>
    <dgm:cxn modelId="{6B23DE3F-EFD6-487D-9DF8-0AEB1EFBBC13}" type="presParOf" srcId="{D9B85F32-10C4-47FF-8A0B-4C4BCC2EFCB7}" destId="{359DDE97-E2E0-4A31-AD3D-B9ADD98758BE}" srcOrd="0" destOrd="0" presId="urn:microsoft.com/office/officeart/2005/8/layout/orgChart1"/>
    <dgm:cxn modelId="{9320A6B6-AE47-40FA-9EAC-8C5B754CCEDE}" type="presParOf" srcId="{359DDE97-E2E0-4A31-AD3D-B9ADD98758BE}" destId="{D97D1A8E-C29D-4A77-A83A-9C7CC09CF6EC}" srcOrd="0" destOrd="0" presId="urn:microsoft.com/office/officeart/2005/8/layout/orgChart1"/>
    <dgm:cxn modelId="{E8303325-45D1-4E8B-AD8A-26B339D631CD}" type="presParOf" srcId="{359DDE97-E2E0-4A31-AD3D-B9ADD98758BE}" destId="{B64B6621-5ECE-4EAB-A67F-BFEC352233B6}" srcOrd="1" destOrd="0" presId="urn:microsoft.com/office/officeart/2005/8/layout/orgChart1"/>
    <dgm:cxn modelId="{1E2C2217-34F5-4BCD-B0DE-16EF17D707A5}" type="presParOf" srcId="{D9B85F32-10C4-47FF-8A0B-4C4BCC2EFCB7}" destId="{EB51263F-16CB-43A0-908D-FD98D06D7FF2}" srcOrd="1" destOrd="0" presId="urn:microsoft.com/office/officeart/2005/8/layout/orgChart1"/>
    <dgm:cxn modelId="{6BADAB0A-CB7A-4BF2-BB7D-7BFE628BC667}" type="presParOf" srcId="{EB51263F-16CB-43A0-908D-FD98D06D7FF2}" destId="{5D1E00C3-6325-4BC5-9843-AEA54BCF4AF3}" srcOrd="0" destOrd="0" presId="urn:microsoft.com/office/officeart/2005/8/layout/orgChart1"/>
    <dgm:cxn modelId="{FCDDFCF9-65C6-43F7-9565-43C0DA42C2E5}" type="presParOf" srcId="{EB51263F-16CB-43A0-908D-FD98D06D7FF2}" destId="{FDB44467-942D-4A15-83F9-03AF17BD1162}" srcOrd="1" destOrd="0" presId="urn:microsoft.com/office/officeart/2005/8/layout/orgChart1"/>
    <dgm:cxn modelId="{5C754879-3900-4ACA-B0F7-50DA588A1DE8}" type="presParOf" srcId="{FDB44467-942D-4A15-83F9-03AF17BD1162}" destId="{65F3BD6D-FD96-471E-83FA-CD410D8A3BFF}" srcOrd="0" destOrd="0" presId="urn:microsoft.com/office/officeart/2005/8/layout/orgChart1"/>
    <dgm:cxn modelId="{4BF2024F-1DBA-4E64-B8CC-BCB63FB6DB9B}" type="presParOf" srcId="{65F3BD6D-FD96-471E-83FA-CD410D8A3BFF}" destId="{DBCB9E8F-5011-42F6-BE42-4C0F329014A5}" srcOrd="0" destOrd="0" presId="urn:microsoft.com/office/officeart/2005/8/layout/orgChart1"/>
    <dgm:cxn modelId="{EF98D9C9-5008-4639-B2CE-6E754E1FF461}" type="presParOf" srcId="{65F3BD6D-FD96-471E-83FA-CD410D8A3BFF}" destId="{C8EFFFE1-2105-4D45-91F0-AFDF310582CC}" srcOrd="1" destOrd="0" presId="urn:microsoft.com/office/officeart/2005/8/layout/orgChart1"/>
    <dgm:cxn modelId="{75841561-584D-4FDB-B5F4-8468A38AF786}" type="presParOf" srcId="{FDB44467-942D-4A15-83F9-03AF17BD1162}" destId="{3834FFFD-9C31-4C54-A11E-416D7773EDE6}" srcOrd="1" destOrd="0" presId="urn:microsoft.com/office/officeart/2005/8/layout/orgChart1"/>
    <dgm:cxn modelId="{8142F9CC-5801-49F0-A890-BA24273AEE46}" type="presParOf" srcId="{FDB44467-942D-4A15-83F9-03AF17BD1162}" destId="{DAD4A706-F9D6-47F5-8D94-21B9CA5E1589}" srcOrd="2" destOrd="0" presId="urn:microsoft.com/office/officeart/2005/8/layout/orgChart1"/>
    <dgm:cxn modelId="{6A16C2C1-A097-4B1C-A3C7-AE7B676B9FD2}" type="presParOf" srcId="{EB51263F-16CB-43A0-908D-FD98D06D7FF2}" destId="{C21DD4CA-3324-47D6-A728-D24A2A3ECE0A}" srcOrd="2" destOrd="0" presId="urn:microsoft.com/office/officeart/2005/8/layout/orgChart1"/>
    <dgm:cxn modelId="{88A7CFD0-54C1-4335-BF5A-69B2FF0EAF11}" type="presParOf" srcId="{EB51263F-16CB-43A0-908D-FD98D06D7FF2}" destId="{84D760BF-C2C8-419A-95F9-C7F429F35C6A}" srcOrd="3" destOrd="0" presId="urn:microsoft.com/office/officeart/2005/8/layout/orgChart1"/>
    <dgm:cxn modelId="{F3DA8365-D1EC-49B3-BE2D-F10E5A740D64}" type="presParOf" srcId="{84D760BF-C2C8-419A-95F9-C7F429F35C6A}" destId="{7583F630-CD19-42BC-8811-AA33A6862065}" srcOrd="0" destOrd="0" presId="urn:microsoft.com/office/officeart/2005/8/layout/orgChart1"/>
    <dgm:cxn modelId="{668D7225-437F-4EE1-A5AF-BB062EF495A3}" type="presParOf" srcId="{7583F630-CD19-42BC-8811-AA33A6862065}" destId="{72FC27A7-A000-499B-8AB2-5E67BE0B0326}" srcOrd="0" destOrd="0" presId="urn:microsoft.com/office/officeart/2005/8/layout/orgChart1"/>
    <dgm:cxn modelId="{D121A550-7F3A-4523-A44D-BC87643CE77D}" type="presParOf" srcId="{7583F630-CD19-42BC-8811-AA33A6862065}" destId="{7F44D74F-00B5-4F29-AB17-F17D7598F05D}" srcOrd="1" destOrd="0" presId="urn:microsoft.com/office/officeart/2005/8/layout/orgChart1"/>
    <dgm:cxn modelId="{1DFF777C-6655-43C9-BD8C-8D67E5609DC6}" type="presParOf" srcId="{84D760BF-C2C8-419A-95F9-C7F429F35C6A}" destId="{C0916F14-1E38-4454-8C54-B1AC9819D416}" srcOrd="1" destOrd="0" presId="urn:microsoft.com/office/officeart/2005/8/layout/orgChart1"/>
    <dgm:cxn modelId="{A52ECB36-AD3E-4FCD-93D4-76C68897544C}" type="presParOf" srcId="{84D760BF-C2C8-419A-95F9-C7F429F35C6A}" destId="{2F87C207-4427-4BE3-AE46-9669DCBD256F}" srcOrd="2" destOrd="0" presId="urn:microsoft.com/office/officeart/2005/8/layout/orgChart1"/>
    <dgm:cxn modelId="{3CF624DC-6140-43BE-B333-D7434114C64C}" type="presParOf" srcId="{D9B85F32-10C4-47FF-8A0B-4C4BCC2EFCB7}" destId="{26CABEF1-DCCE-4071-AC4E-AB51E226C9F9}" srcOrd="2" destOrd="0" presId="urn:microsoft.com/office/officeart/2005/8/layout/orgChart1"/>
    <dgm:cxn modelId="{41B608AB-EB69-4D64-88A2-C0E7214D666B}" type="presParOf" srcId="{F6C48DED-F1D6-4FAD-972C-5D45D5B44960}" destId="{2BD76375-FCBC-4281-96C7-61B48F375C2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5/7/2015 9:48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5/7/2015 9:48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95091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265540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66355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25997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004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01881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41844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924901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976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87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7965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9131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defTabSz="1218795" fontAlgn="base">
              <a:lnSpc>
                <a:spcPct val="100000"/>
              </a:lnSpc>
              <a:spcBef>
                <a:spcPts val="0"/>
              </a:spcBef>
              <a:buClr>
                <a:srgbClr val="00BCF2"/>
              </a:buClr>
              <a:buSzPct val="110000"/>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fld id="{3A70A54F-0DA8-4CE4-AD36-8D5EA8AD7A55}" type="slidenum">
              <a:rPr lang="en-US" smtClean="0">
                <a:solidFill>
                  <a:prstClr val="black"/>
                </a:solidFill>
                <a:latin typeface="Arial"/>
              </a:rPr>
              <a:pPr/>
              <a:t>20</a:t>
            </a:fld>
            <a:endParaRPr lang="en-US">
              <a:solidFill>
                <a:prstClr val="black"/>
              </a:solidFill>
              <a:latin typeface="Arial"/>
            </a:endParaRPr>
          </a:p>
        </p:txBody>
      </p:sp>
    </p:spTree>
    <p:extLst>
      <p:ext uri="{BB962C8B-B14F-4D97-AF65-F5344CB8AC3E}">
        <p14:creationId xmlns:p14="http://schemas.microsoft.com/office/powerpoint/2010/main" val="106199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17832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98090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EAAE8-1018-43D8-88C0-429CE29D7BA0}"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83393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535537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268288"/>
            <a:ext cx="6199187" cy="3487737"/>
          </a:xfrm>
        </p:spPr>
      </p:sp>
      <p:sp>
        <p:nvSpPr>
          <p:cNvPr id="3" name="Notes Placeholder 2"/>
          <p:cNvSpPr>
            <a:spLocks noGrp="1"/>
          </p:cNvSpPr>
          <p:nvPr>
            <p:ph type="body" idx="1"/>
          </p:nvPr>
        </p:nvSpPr>
        <p:spPr>
          <a:xfrm>
            <a:off x="341313" y="3905250"/>
            <a:ext cx="6199187" cy="5133242"/>
          </a:xfrm>
        </p:spPr>
        <p:txBody>
          <a:bodyPr/>
          <a:lstStyle/>
          <a:p>
            <a:pPr marL="0" lvl="0" indent="0">
              <a:buFont typeface="Arial" panose="020B0604020202020204" pitchFamily="34" charset="0"/>
              <a:buNone/>
            </a:pPr>
            <a:endParaRPr lang="en-US" dirty="0"/>
          </a:p>
        </p:txBody>
      </p:sp>
    </p:spTree>
    <p:extLst>
      <p:ext uri="{BB962C8B-B14F-4D97-AF65-F5344CB8AC3E}">
        <p14:creationId xmlns:p14="http://schemas.microsoft.com/office/powerpoint/2010/main" val="3308740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1EAAE8-1018-43D8-88C0-429CE29D7BA0}"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862606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090731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FF3F59C-01CB-4B43-A413-64894B6695BF}" type="datetime1">
              <a:rPr lang="en-US" smtClean="0">
                <a:solidFill>
                  <a:prstClr val="black"/>
                </a:solidFill>
              </a:rPr>
              <a:pPr/>
              <a:t>5/7/2015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9880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8511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13796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408594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717681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B333D3-E97A-47C0-9105-7390FDF4382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950453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17636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86285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704532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378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4140110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40253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5/7/2015 9:48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171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86894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1482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01383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5"/>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99650515"/>
      </p:ext>
    </p:extLst>
  </p:cSld>
  <p:clrMapOvr>
    <a:masterClrMapping/>
  </p:clrMapOvr>
  <p:transition>
    <p:fade/>
  </p:transition>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7010"/>
          </a:xfrm>
        </p:spPr>
        <p:txBody>
          <a:bodyPr>
            <a:sp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26225743"/>
      </p:ext>
    </p:extLst>
  </p:cSld>
  <p:clrMapOvr>
    <a:masterClrMapping/>
  </p:clrMapOvr>
  <p:transition>
    <p:fade/>
  </p:transition>
  <p:timing>
    <p:tnLst>
      <p:par>
        <p:cTn id="1" dur="indefinite" restart="never" nodeType="tmRoot"/>
      </p:par>
    </p:tnLst>
  </p:timing>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57596"/>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61333034"/>
      </p:ext>
    </p:extLst>
  </p:cSld>
  <p:clrMapOvr>
    <a:masterClrMapping/>
  </p:clrMapOvr>
  <p:transition>
    <p:fade/>
  </p:transition>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6"/>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403425730"/>
      </p:ext>
    </p:extLst>
  </p:cSld>
  <p:clrMapOvr>
    <a:masterClrMapping/>
  </p:clrMapOvr>
  <p:transition>
    <p:fade/>
  </p:transition>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6"/>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895106231"/>
      </p:ext>
    </p:extLst>
  </p:cSld>
  <p:clrMapOvr>
    <a:masterClrMapping/>
  </p:clrMapOvr>
  <p:transition>
    <p:fade/>
  </p:transition>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38" y="2841686"/>
            <a:ext cx="9199969" cy="1016881"/>
          </a:xfrm>
        </p:spPr>
        <p:txBody>
          <a:bodyPr>
            <a:spAutoFit/>
          </a:bodyPr>
          <a:lstStyle>
            <a:lvl1pPr>
              <a:lnSpc>
                <a:spcPct val="95000"/>
              </a:lnSpc>
              <a:defRPr sz="544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73956" y="2939336"/>
            <a:ext cx="2177018" cy="736281"/>
          </a:xfrm>
          <a:prstGeom prst="rect">
            <a:avLst/>
          </a:prstGeom>
        </p:spPr>
      </p:pic>
    </p:spTree>
    <p:extLst>
      <p:ext uri="{BB962C8B-B14F-4D97-AF65-F5344CB8AC3E}">
        <p14:creationId xmlns:p14="http://schemas.microsoft.com/office/powerpoint/2010/main" val="42219215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8" y="-318"/>
            <a:ext cx="12435840" cy="6995160"/>
          </a:xfrm>
          <a:prstGeom prst="rect">
            <a:avLst/>
          </a:prstGeom>
        </p:spPr>
      </p:pic>
      <p:sp>
        <p:nvSpPr>
          <p:cNvPr id="2" name="Rectangle 1"/>
          <p:cNvSpPr/>
          <p:nvPr userDrawn="1"/>
        </p:nvSpPr>
        <p:spPr bwMode="auto">
          <a:xfrm>
            <a:off x="1" y="0"/>
            <a:ext cx="5905501" cy="6994525"/>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396531"/>
            <a:ext cx="6402388" cy="1830538"/>
          </a:xfrm>
          <a:noFill/>
        </p:spPr>
        <p:txBody>
          <a:bodyPr lIns="146304" tIns="91440" rIns="146304" bIns="91440" anchor="b" anchorCtr="0"/>
          <a:lstStyle>
            <a:lvl1pPr>
              <a:defRPr lang="en-US" sz="3999" b="1" kern="1200" cap="none" spc="-100" baseline="0" dirty="0" smtClean="0">
                <a:ln w="3175">
                  <a:noFill/>
                </a:ln>
                <a:solidFill>
                  <a:srgbClr val="021F4F"/>
                </a:solidFill>
                <a:effectLst/>
                <a:latin typeface="+mn-lt"/>
                <a:ea typeface="+mn-ea"/>
                <a:cs typeface="+mn-cs"/>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4230246"/>
            <a:ext cx="6402388" cy="1825625"/>
          </a:xfrm>
          <a:noFill/>
        </p:spPr>
        <p:txBody>
          <a:bodyPr tIns="109728" bIns="109728">
            <a:noAutofit/>
          </a:bodyPr>
          <a:lstStyle>
            <a:lvl1pPr marL="0" indent="0">
              <a:spcBef>
                <a:spcPts val="0"/>
              </a:spcBef>
              <a:buNone/>
              <a:defRPr lang="en-US" sz="3999" b="0" kern="1200" cap="none" spc="-100" baseline="0" dirty="0" smtClean="0">
                <a:ln w="3175">
                  <a:noFill/>
                </a:ln>
                <a:solidFill>
                  <a:srgbClr val="021F4F"/>
                </a:solidFill>
                <a:effectLst/>
                <a:latin typeface="Segoe UI Light"/>
                <a:ea typeface="+mn-ea"/>
                <a:cs typeface="+mn-cs"/>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8922" y="359773"/>
            <a:ext cx="1935178" cy="711843"/>
          </a:xfrm>
          <a:prstGeom prst="rect">
            <a:avLst/>
          </a:prstGeom>
        </p:spPr>
      </p:pic>
    </p:spTree>
    <p:extLst>
      <p:ext uri="{BB962C8B-B14F-4D97-AF65-F5344CB8AC3E}">
        <p14:creationId xmlns:p14="http://schemas.microsoft.com/office/powerpoint/2010/main" val="37368398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97843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214734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71466" y="296865"/>
            <a:ext cx="11879340" cy="870266"/>
          </a:xfrm>
        </p:spPr>
        <p:txBody>
          <a:bodyPr vert="horz" wrap="square" lIns="149226" tIns="93266" rIns="149226" bIns="93266" rtlCol="0" anchor="t" anchorCtr="0">
            <a:spAutoFit/>
          </a:bodyPr>
          <a:lstStyle>
            <a:lvl1pPr>
              <a:lnSpc>
                <a:spcPct val="80000"/>
              </a:lnSpc>
              <a:spcAft>
                <a:spcPts val="0"/>
              </a:spcAft>
              <a:defRPr lang="en-US" sz="4801" spc="-102" dirty="0" smtClean="0">
                <a:solidFill>
                  <a:schemeClr val="tx1">
                    <a:lumMod val="65000"/>
                    <a:lumOff val="35000"/>
                  </a:schemeClr>
                </a:solidFill>
                <a:latin typeface="Segoe UI Light" pitchFamily="34" charset="0"/>
                <a:ea typeface="+mj-ea"/>
                <a:cs typeface="+mj-cs"/>
              </a:defRPr>
            </a:lvl1pPr>
          </a:lstStyle>
          <a:p>
            <a:pPr lvl="0" defTabSz="1242336">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27388912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0" y="2841686"/>
            <a:ext cx="11443283" cy="1016881"/>
          </a:xfrm>
        </p:spPr>
        <p:txBody>
          <a:bodyPr>
            <a:spAutoFit/>
          </a:bodyPr>
          <a:lstStyle>
            <a:lvl1pPr>
              <a:lnSpc>
                <a:spcPct val="95000"/>
              </a:lnSpc>
              <a:defRPr sz="544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245902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79471"/>
            <a:ext cx="4079164" cy="143558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3" y="3233572"/>
            <a:ext cx="6865972" cy="527388"/>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602857556"/>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0"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5" y="1736799"/>
            <a:ext cx="8206780" cy="1454769"/>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799"/>
            <a:ext cx="11428171" cy="729676"/>
          </a:xfrm>
        </p:spPr>
        <p:txBody>
          <a:bodyPr>
            <a:noAutofit/>
          </a:bodyPr>
          <a:lstStyle>
            <a:lvl1pPr>
              <a:defRPr sz="4896"/>
            </a:lvl1pPr>
          </a:lstStyle>
          <a:p>
            <a:pPr lvl="0"/>
            <a:r>
              <a:rPr lang="en-US" dirty="0" smtClean="0"/>
              <a:t>Click to edit Master text styles</a:t>
            </a:r>
          </a:p>
        </p:txBody>
      </p:sp>
    </p:spTree>
    <p:extLst>
      <p:ext uri="{BB962C8B-B14F-4D97-AF65-F5344CB8AC3E}">
        <p14:creationId xmlns:p14="http://schemas.microsoft.com/office/powerpoint/2010/main" val="14323182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5"/>
            <a:ext cx="11428171" cy="742629"/>
          </a:xfrm>
        </p:spPr>
        <p:txBody>
          <a:bodyPr vert="horz" lIns="0" tIns="0" rIns="0" bIns="0" rtlCol="0">
            <a:noAutofit/>
          </a:bodyPr>
          <a:lstStyle>
            <a:lvl1pPr>
              <a:defRPr lang="en-US" sz="4896" dirty="0" smtClean="0"/>
            </a:lvl1pPr>
          </a:lstStyle>
          <a:p>
            <a:pPr lvl="0"/>
            <a:r>
              <a:rPr lang="en-US" dirty="0" smtClean="0"/>
              <a:t>Click to edit Master text styles</a:t>
            </a:r>
          </a:p>
        </p:txBody>
      </p:sp>
    </p:spTree>
    <p:extLst>
      <p:ext uri="{BB962C8B-B14F-4D97-AF65-F5344CB8AC3E}">
        <p14:creationId xmlns:p14="http://schemas.microsoft.com/office/powerpoint/2010/main" val="4913697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582862"/>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latin typeface="Segoe UI Semibold" panose="020B0702040204020203" pitchFamily="34" charset="0"/>
                <a:cs typeface="Segoe UI Semibold" panose="020B0702040204020203" pitchFamily="34" charset="0"/>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4411642"/>
            <a:ext cx="6402388" cy="1219205"/>
          </a:xfrm>
        </p:spPr>
        <p:txBody>
          <a:bodyPr tIns="109728" bIns="109728">
            <a:noAutofit/>
          </a:bodyPr>
          <a:lstStyle>
            <a:lvl1pPr marL="0" indent="0">
              <a:spcBef>
                <a:spcPts val="0"/>
              </a:spcBef>
              <a:buNone/>
              <a:defRPr sz="3200" spc="-50" baseline="0">
                <a:gradFill>
                  <a:gsLst>
                    <a:gs pos="76768">
                      <a:srgbClr val="FFFFFF"/>
                    </a:gs>
                    <a:gs pos="53000">
                      <a:srgbClr val="FFFFFF"/>
                    </a:gs>
                  </a:gsLst>
                  <a:lin ang="5400000" scaled="0"/>
                </a:gradFill>
                <a:latin typeface="+mn-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247" y="6162450"/>
            <a:ext cx="1646238" cy="352649"/>
          </a:xfrm>
          <a:prstGeom prst="rect">
            <a:avLst/>
          </a:prstGeom>
        </p:spPr>
      </p:pic>
      <p:sp>
        <p:nvSpPr>
          <p:cNvPr id="8" name="Windows 10"/>
          <p:cNvSpPr>
            <a:spLocks noChangeAspect="1" noEditPoints="1"/>
          </p:cNvSpPr>
          <p:nvPr userDrawn="1"/>
        </p:nvSpPr>
        <p:spPr bwMode="auto">
          <a:xfrm>
            <a:off x="502170"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603720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00432"/>
            <a:ext cx="9143936" cy="1828786"/>
          </a:xfrm>
          <a:noFill/>
        </p:spPr>
        <p:txBody>
          <a:bodyPr lIns="146304" tIns="91440" rIns="146304" bIns="91440" anchor="t" anchorCtr="0"/>
          <a:lstStyle>
            <a:lvl1pPr algn="l" defTabSz="932742" rtl="0" eaLnBrk="1" latinLnBrk="0" hangingPunct="1">
              <a:lnSpc>
                <a:spcPct val="90000"/>
              </a:lnSpc>
              <a:spcBef>
                <a:spcPct val="0"/>
              </a:spcBef>
              <a:buNone/>
              <a:defRPr lang="en-US" sz="5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330541"/>
            <a:ext cx="7315137" cy="1125880"/>
          </a:xfr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247" y="6162450"/>
            <a:ext cx="1646238" cy="352649"/>
          </a:xfrm>
          <a:prstGeom prst="rect">
            <a:avLst/>
          </a:prstGeom>
        </p:spPr>
      </p:pic>
      <p:sp>
        <p:nvSpPr>
          <p:cNvPr id="8" name="Windows 10"/>
          <p:cNvSpPr>
            <a:spLocks noChangeAspect="1" noEditPoints="1"/>
          </p:cNvSpPr>
          <p:nvPr userDrawn="1"/>
        </p:nvSpPr>
        <p:spPr bwMode="auto">
          <a:xfrm>
            <a:off x="502170" y="845527"/>
            <a:ext cx="39149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24269522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1677382"/>
          </a:xfrm>
        </p:spPr>
        <p:txBody>
          <a:bodyPr/>
          <a:lstStyle>
            <a:lvl1pPr marL="0" indent="0">
              <a:buNone/>
              <a:defRPr sz="3200" spc="-100" baseline="0">
                <a:gradFill>
                  <a:gsLst>
                    <a:gs pos="1250">
                      <a:schemeClr val="tx1"/>
                    </a:gs>
                    <a:gs pos="99000">
                      <a:schemeClr val="tx1"/>
                    </a:gs>
                  </a:gsLst>
                  <a:lin ang="5400000" scaled="0"/>
                </a:gradFill>
                <a:latin typeface="+mn-lt"/>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381593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_2">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433931"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844217"/>
            <a:ext cx="6983412" cy="2215991"/>
          </a:xfrm>
        </p:spPr>
        <p:txBody>
          <a:bodyPr/>
          <a:lstStyle>
            <a:lvl1pPr marL="0" indent="0">
              <a:spcBef>
                <a:spcPts val="0"/>
              </a:spcBef>
              <a:spcAft>
                <a:spcPts val="18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800"/>
              </a:spcAft>
              <a:buFontTx/>
              <a:buNone/>
              <a:defRPr sz="1400"/>
            </a:lvl2pPr>
            <a:lvl3pPr marL="228600" indent="0">
              <a:spcBef>
                <a:spcPts val="0"/>
              </a:spcBef>
              <a:spcAft>
                <a:spcPts val="1800"/>
              </a:spcAft>
              <a:buNone/>
              <a:defRPr sz="1400"/>
            </a:lvl3pPr>
            <a:lvl4pPr marL="457200" indent="0">
              <a:spcBef>
                <a:spcPts val="0"/>
              </a:spcBef>
              <a:spcAft>
                <a:spcPts val="1800"/>
              </a:spcAft>
              <a:buNone/>
              <a:defRPr sz="1200"/>
            </a:lvl4pPr>
            <a:lvl5pPr marL="685800" indent="0">
              <a:spcBef>
                <a:spcPts val="0"/>
              </a:spcBef>
              <a:spcAft>
                <a:spcPts val="1800"/>
              </a:spcAft>
              <a:buNone/>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85564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_2_photo">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433931"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844217"/>
            <a:ext cx="6983412" cy="2215991"/>
          </a:xfrm>
        </p:spPr>
        <p:txBody>
          <a:bodyPr/>
          <a:lstStyle>
            <a:lvl1pPr marL="0" indent="0">
              <a:spcBef>
                <a:spcPts val="0"/>
              </a:spcBef>
              <a:spcAft>
                <a:spcPts val="1800"/>
              </a:spcAft>
              <a:buNone/>
              <a:defRPr sz="2800" spc="-100" baseline="0">
                <a:gradFill>
                  <a:gsLst>
                    <a:gs pos="1250">
                      <a:schemeClr val="tx1"/>
                    </a:gs>
                    <a:gs pos="99000">
                      <a:schemeClr val="tx1"/>
                    </a:gs>
                  </a:gsLst>
                  <a:lin ang="5400000" scaled="0"/>
                </a:gradFill>
                <a:latin typeface="+mn-lt"/>
              </a:defRPr>
            </a:lvl1pPr>
            <a:lvl2pPr marL="0" indent="0">
              <a:spcBef>
                <a:spcPts val="0"/>
              </a:spcBef>
              <a:spcAft>
                <a:spcPts val="1800"/>
              </a:spcAft>
              <a:buFontTx/>
              <a:buNone/>
              <a:defRPr sz="1400"/>
            </a:lvl2pPr>
            <a:lvl3pPr marL="228600" indent="0">
              <a:spcBef>
                <a:spcPts val="0"/>
              </a:spcBef>
              <a:spcAft>
                <a:spcPts val="1800"/>
              </a:spcAft>
              <a:buNone/>
              <a:defRPr sz="1400"/>
            </a:lvl3pPr>
            <a:lvl4pPr marL="457200" indent="0">
              <a:spcBef>
                <a:spcPts val="0"/>
              </a:spcBef>
              <a:spcAft>
                <a:spcPts val="1800"/>
              </a:spcAft>
              <a:buNone/>
              <a:defRPr sz="1200"/>
            </a:lvl4pPr>
            <a:lvl5pPr marL="685800" indent="0">
              <a:spcBef>
                <a:spcPts val="0"/>
              </a:spcBef>
              <a:spcAft>
                <a:spcPts val="1800"/>
              </a:spcAft>
              <a:buNone/>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reeform 3"/>
          <p:cNvSpPr/>
          <p:nvPr userDrawn="1"/>
        </p:nvSpPr>
        <p:spPr bwMode="auto">
          <a:xfrm flipH="1">
            <a:off x="3243109" y="-1"/>
            <a:ext cx="9193366" cy="6994525"/>
          </a:xfrm>
          <a:custGeom>
            <a:avLst/>
            <a:gdLst>
              <a:gd name="connsiteX0" fmla="*/ 2250659 w 9193366"/>
              <a:gd name="connsiteY0" fmla="*/ 0 h 6994525"/>
              <a:gd name="connsiteX1" fmla="*/ 2249942 w 9193366"/>
              <a:gd name="connsiteY1" fmla="*/ 0 h 6994525"/>
              <a:gd name="connsiteX2" fmla="*/ 0 w 9193366"/>
              <a:gd name="connsiteY2" fmla="*/ 0 h 6994525"/>
              <a:gd name="connsiteX3" fmla="*/ 0 w 9193366"/>
              <a:gd name="connsiteY3" fmla="*/ 6994525 h 6994525"/>
              <a:gd name="connsiteX4" fmla="*/ 2249942 w 9193366"/>
              <a:gd name="connsiteY4" fmla="*/ 6994525 h 6994525"/>
              <a:gd name="connsiteX5" fmla="*/ 2250659 w 9193366"/>
              <a:gd name="connsiteY5" fmla="*/ 6994525 h 6994525"/>
              <a:gd name="connsiteX6" fmla="*/ 9193366 w 9193366"/>
              <a:gd name="connsiteY6" fmla="*/ 6994525 h 6994525"/>
              <a:gd name="connsiteX7" fmla="*/ 2250659 w 9193366"/>
              <a:gd name="connsiteY7" fmla="*/ 723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3366" h="6994525">
                <a:moveTo>
                  <a:pt x="2250659" y="0"/>
                </a:moveTo>
                <a:lnTo>
                  <a:pt x="2249942" y="0"/>
                </a:lnTo>
                <a:lnTo>
                  <a:pt x="0" y="0"/>
                </a:lnTo>
                <a:lnTo>
                  <a:pt x="0" y="6994525"/>
                </a:lnTo>
                <a:lnTo>
                  <a:pt x="2249942" y="6994525"/>
                </a:lnTo>
                <a:lnTo>
                  <a:pt x="2250659" y="6994525"/>
                </a:lnTo>
                <a:lnTo>
                  <a:pt x="9193366" y="6994525"/>
                </a:lnTo>
                <a:lnTo>
                  <a:pt x="2250659"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p:cNvSpPr>
            <a:spLocks noGrp="1"/>
          </p:cNvSpPr>
          <p:nvPr>
            <p:ph type="pic" sz="quarter" idx="11"/>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p:spPr>
        <p:txBody>
          <a:bodyPr wrap="square">
            <a:noAutofit/>
          </a:bodyPr>
          <a:lstStyle/>
          <a:p>
            <a:endParaRPr lang="en-US"/>
          </a:p>
        </p:txBody>
      </p:sp>
    </p:spTree>
    <p:extLst>
      <p:ext uri="{BB962C8B-B14F-4D97-AF65-F5344CB8AC3E}">
        <p14:creationId xmlns:p14="http://schemas.microsoft.com/office/powerpoint/2010/main" val="230406115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1588127"/>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 Placeholder 3"/>
          <p:cNvSpPr>
            <a:spLocks noGrp="1"/>
          </p:cNvSpPr>
          <p:nvPr>
            <p:ph type="body" sz="quarter" idx="11"/>
          </p:nvPr>
        </p:nvSpPr>
        <p:spPr>
          <a:xfrm>
            <a:off x="6675439" y="1212849"/>
            <a:ext cx="5486399" cy="1588127"/>
          </a:xfrm>
        </p:spPr>
        <p:txBody>
          <a:bodyPr wrap="square">
            <a:spAutoFit/>
          </a:bodyPr>
          <a:lstStyle>
            <a:lvl1pPr marL="0" indent="0">
              <a:spcBef>
                <a:spcPts val="1224"/>
              </a:spcBef>
              <a:buClr>
                <a:schemeClr val="tx1"/>
              </a:buClr>
              <a:buFont typeface="Wingdings" pitchFamily="2" charset="2"/>
              <a:buNone/>
              <a:defRPr lang="en-US" sz="2800" kern="1200" spc="-100" baseline="0" dirty="0" smtClean="0">
                <a:gradFill>
                  <a:gsLst>
                    <a:gs pos="1250">
                      <a:schemeClr val="tx1"/>
                    </a:gs>
                    <a:gs pos="99000">
                      <a:schemeClr val="tx1"/>
                    </a:gs>
                  </a:gsLst>
                  <a:lin ang="5400000" scaled="0"/>
                </a:gradFill>
                <a:latin typeface="+mn-lt"/>
                <a:ea typeface="+mn-ea"/>
                <a:cs typeface="+mn-cs"/>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11513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2052075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mn-lt"/>
              </a:defRPr>
            </a:lvl1pPr>
          </a:lstStyle>
          <a:p>
            <a:pPr lvl="0"/>
            <a:r>
              <a:rPr lang="en-US" dirty="0" smtClean="0"/>
              <a:t>Speaker Name</a:t>
            </a:r>
          </a:p>
        </p:txBody>
      </p:sp>
    </p:spTree>
    <p:extLst>
      <p:ext uri="{BB962C8B-B14F-4D97-AF65-F5344CB8AC3E}">
        <p14:creationId xmlns:p14="http://schemas.microsoft.com/office/powerpoint/2010/main" val="30979729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lgn="l" defTabSz="932742" rtl="0" eaLnBrk="1" latinLnBrk="0" hangingPunct="1">
              <a:lnSpc>
                <a:spcPct val="90000"/>
              </a:lnSpc>
              <a:spcBef>
                <a:spcPct val="0"/>
              </a:spcBef>
              <a:buNone/>
              <a:defRPr lang="en-US" sz="72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5199926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682" y="2125662"/>
            <a:ext cx="10941050" cy="1098762"/>
          </a:xfrm>
          <a:noFill/>
        </p:spPr>
        <p:txBody>
          <a:bodyPr wrap="square" tIns="91440" bIns="91440" anchor="t" anchorCtr="0">
            <a:spAutoFit/>
          </a:bodyPr>
          <a:lstStyle>
            <a:lvl1pPr algn="l" defTabSz="932742" rtl="0" eaLnBrk="1" latinLnBrk="0" hangingPunct="1">
              <a:lnSpc>
                <a:spcPct val="90000"/>
              </a:lnSpc>
              <a:spcBef>
                <a:spcPct val="0"/>
              </a:spcBef>
              <a:buNone/>
              <a:defRPr lang="en-US" sz="6600" b="0" kern="1200" cap="none" spc="-3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Section title</a:t>
            </a:r>
            <a:endParaRPr lang="en-US" dirty="0"/>
          </a:p>
        </p:txBody>
      </p:sp>
      <p:grpSp>
        <p:nvGrpSpPr>
          <p:cNvPr id="3" name="Group 2"/>
          <p:cNvGrpSpPr>
            <a:grpSpLocks noChangeAspect="1"/>
          </p:cNvGrpSpPr>
          <p:nvPr userDrawn="1"/>
        </p:nvGrpSpPr>
        <p:grpSpPr>
          <a:xfrm>
            <a:off x="10968534" y="5648611"/>
            <a:ext cx="547198" cy="553792"/>
            <a:chOff x="-1600994" y="4302797"/>
            <a:chExt cx="1713039" cy="1724190"/>
          </a:xfrm>
          <a:solidFill>
            <a:schemeClr val="tx1"/>
          </a:solidFill>
        </p:grpSpPr>
        <p:sp>
          <p:nvSpPr>
            <p:cNvPr id="4"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5"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6"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7"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87928804"/>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_layout_2_animated">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1"/>
            <a:ext cx="6381750" cy="917575"/>
          </a:xfrm>
        </p:spPr>
        <p:txBody>
          <a:bodyPr/>
          <a:lstStyle>
            <a:lvl1pPr algn="l" defTabSz="932742" rtl="0" eaLnBrk="1" latinLnBrk="0" hangingPunct="1">
              <a:lnSpc>
                <a:spcPct val="90000"/>
              </a:lnSpc>
              <a:spcBef>
                <a:spcPct val="0"/>
              </a:spcBef>
              <a:buNone/>
              <a:defRPr lang="en-US" sz="6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8" y="2565716"/>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dirty="0" smtClean="0"/>
              <a:t>Click to edit Master text styles</a:t>
            </a:r>
          </a:p>
        </p:txBody>
      </p:sp>
      <p:grpSp>
        <p:nvGrpSpPr>
          <p:cNvPr id="22" name="Group 21"/>
          <p:cNvGrpSpPr>
            <a:grpSpLocks noChangeAspect="1"/>
          </p:cNvGrpSpPr>
          <p:nvPr userDrawn="1"/>
        </p:nvGrpSpPr>
        <p:grpSpPr>
          <a:xfrm>
            <a:off x="752885" y="5648611"/>
            <a:ext cx="547198" cy="553792"/>
            <a:chOff x="-1600994" y="4302797"/>
            <a:chExt cx="1713039" cy="1724190"/>
          </a:xfrm>
          <a:solidFill>
            <a:schemeClr val="tx1"/>
          </a:solidFill>
        </p:grpSpPr>
        <p:sp>
          <p:nvSpPr>
            <p:cNvPr id="23"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4"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5"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6"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44729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7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6" grpId="0" build="p">
        <p:tmplLst>
          <p:tmpl lvl="1">
            <p:tnLst>
              <p:par>
                <p:cTn presetID="10"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Effect transition="in" filter="fade">
                      <p:cBhvr>
                        <p:cTn dur="750"/>
                        <p:tgtEl>
                          <p:spTgt spid="6"/>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_layout_2_text">
    <p:spTree>
      <p:nvGrpSpPr>
        <p:cNvPr id="1" name=""/>
        <p:cNvGrpSpPr/>
        <p:nvPr/>
      </p:nvGrpSpPr>
      <p:grpSpPr>
        <a:xfrm>
          <a:off x="0" y="0"/>
          <a:ext cx="0" cy="0"/>
          <a:chOff x="0" y="0"/>
          <a:chExt cx="0" cy="0"/>
        </a:xfrm>
      </p:grpSpPr>
      <p:sp>
        <p:nvSpPr>
          <p:cNvPr id="2" name="Title 1"/>
          <p:cNvSpPr>
            <a:spLocks noGrp="1"/>
          </p:cNvSpPr>
          <p:nvPr>
            <p:ph type="title"/>
          </p:nvPr>
        </p:nvSpPr>
        <p:spPr>
          <a:xfrm>
            <a:off x="585788" y="1160461"/>
            <a:ext cx="6381750" cy="917575"/>
          </a:xfrm>
        </p:spPr>
        <p:txBody>
          <a:bodyPr/>
          <a:lstStyle>
            <a:lvl1pPr algn="l" defTabSz="932742" rtl="0" eaLnBrk="1" latinLnBrk="0" hangingPunct="1">
              <a:lnSpc>
                <a:spcPct val="90000"/>
              </a:lnSpc>
              <a:spcBef>
                <a:spcPct val="0"/>
              </a:spcBef>
              <a:buNone/>
              <a:defRPr lang="en-US" sz="60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sp>
        <p:nvSpPr>
          <p:cNvPr id="11" name="Freeform 10"/>
          <p:cNvSpPr/>
          <p:nvPr userDrawn="1"/>
        </p:nvSpPr>
        <p:spPr bwMode="auto">
          <a:xfrm>
            <a:off x="2157258" y="-2"/>
            <a:ext cx="10279216" cy="6994526"/>
          </a:xfrm>
          <a:custGeom>
            <a:avLst/>
            <a:gdLst>
              <a:gd name="connsiteX0" fmla="*/ 6942707 w 10279216"/>
              <a:gd name="connsiteY0" fmla="*/ 0 h 6994526"/>
              <a:gd name="connsiteX1" fmla="*/ 6943424 w 10279216"/>
              <a:gd name="connsiteY1" fmla="*/ 0 h 6994526"/>
              <a:gd name="connsiteX2" fmla="*/ 9193366 w 10279216"/>
              <a:gd name="connsiteY2" fmla="*/ 0 h 6994526"/>
              <a:gd name="connsiteX3" fmla="*/ 9193366 w 10279216"/>
              <a:gd name="connsiteY3" fmla="*/ 1 h 6994526"/>
              <a:gd name="connsiteX4" fmla="*/ 10279216 w 10279216"/>
              <a:gd name="connsiteY4" fmla="*/ 1 h 6994526"/>
              <a:gd name="connsiteX5" fmla="*/ 10279216 w 10279216"/>
              <a:gd name="connsiteY5" fmla="*/ 6994526 h 6994526"/>
              <a:gd name="connsiteX6" fmla="*/ 8167841 w 10279216"/>
              <a:gd name="connsiteY6" fmla="*/ 6994526 h 6994526"/>
              <a:gd name="connsiteX7" fmla="*/ 8167841 w 10279216"/>
              <a:gd name="connsiteY7" fmla="*/ 6994525 h 6994526"/>
              <a:gd name="connsiteX8" fmla="*/ 6943424 w 10279216"/>
              <a:gd name="connsiteY8" fmla="*/ 6994525 h 6994526"/>
              <a:gd name="connsiteX9" fmla="*/ 6942707 w 10279216"/>
              <a:gd name="connsiteY9" fmla="*/ 6994525 h 6994526"/>
              <a:gd name="connsiteX10" fmla="*/ 0 w 10279216"/>
              <a:gd name="connsiteY10" fmla="*/ 6994525 h 6994526"/>
              <a:gd name="connsiteX11" fmla="*/ 6942707 w 10279216"/>
              <a:gd name="connsiteY11" fmla="*/ 723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79216" h="6994526">
                <a:moveTo>
                  <a:pt x="6942707" y="0"/>
                </a:moveTo>
                <a:lnTo>
                  <a:pt x="6943424" y="0"/>
                </a:lnTo>
                <a:lnTo>
                  <a:pt x="9193366" y="0"/>
                </a:lnTo>
                <a:lnTo>
                  <a:pt x="9193366" y="1"/>
                </a:lnTo>
                <a:lnTo>
                  <a:pt x="10279216" y="1"/>
                </a:lnTo>
                <a:lnTo>
                  <a:pt x="10279216" y="6994526"/>
                </a:lnTo>
                <a:lnTo>
                  <a:pt x="8167841" y="6994526"/>
                </a:lnTo>
                <a:lnTo>
                  <a:pt x="8167841" y="6994525"/>
                </a:lnTo>
                <a:lnTo>
                  <a:pt x="6943424" y="6994525"/>
                </a:lnTo>
                <a:lnTo>
                  <a:pt x="6942707" y="6994525"/>
                </a:lnTo>
                <a:lnTo>
                  <a:pt x="0" y="6994525"/>
                </a:lnTo>
                <a:lnTo>
                  <a:pt x="6942707" y="7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88468" y="2565716"/>
            <a:ext cx="5212080" cy="489365"/>
          </a:xfrm>
        </p:spPr>
        <p:txBody>
          <a:bodyPr/>
          <a:lstStyle>
            <a:lvl1pPr marL="0" indent="0" algn="l" defTabSz="932418" rtl="0" eaLnBrk="1" latinLnBrk="0" hangingPunct="1">
              <a:lnSpc>
                <a:spcPct val="90000"/>
              </a:lnSpc>
              <a:spcBef>
                <a:spcPts val="0"/>
              </a:spcBef>
              <a:spcAft>
                <a:spcPts val="1800"/>
              </a:spcAft>
              <a:buNone/>
              <a:defRPr lang="en-US" sz="2200" kern="1200" spc="-50" baseline="0" dirty="0" smtClean="0">
                <a:solidFill>
                  <a:schemeClr val="bg2"/>
                </a:solidFill>
                <a:latin typeface="+mn-lt"/>
                <a:ea typeface="Segoe UI" pitchFamily="34" charset="0"/>
                <a:cs typeface="Segoe UI" pitchFamily="34" charset="0"/>
              </a:defRPr>
            </a:lvl1pPr>
            <a:lvl2pPr marL="0" indent="0" algn="l" defTabSz="932418" rtl="0" eaLnBrk="1" latinLnBrk="0" hangingPunct="1">
              <a:lnSpc>
                <a:spcPct val="90000"/>
              </a:lnSpc>
              <a:spcAft>
                <a:spcPts val="1800"/>
              </a:spcAft>
              <a:buFontTx/>
              <a:buNone/>
              <a:defRPr lang="en-US" sz="2400" kern="1200" spc="-50" dirty="0" smtClean="0">
                <a:solidFill>
                  <a:schemeClr val="bg2"/>
                </a:solidFill>
                <a:latin typeface="+mn-lt"/>
                <a:ea typeface="Segoe UI" pitchFamily="34" charset="0"/>
                <a:cs typeface="Segoe UI" pitchFamily="34" charset="0"/>
              </a:defRPr>
            </a:lvl2pPr>
            <a:lvl3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3pPr>
            <a:lvl4pPr marL="0" indent="0" algn="l" defTabSz="932418" rtl="0" eaLnBrk="1" latinLnBrk="0" hangingPunct="1">
              <a:lnSpc>
                <a:spcPct val="90000"/>
              </a:lnSpc>
              <a:spcAft>
                <a:spcPts val="1800"/>
              </a:spcAft>
              <a:buNone/>
              <a:defRPr lang="en-US" sz="2400" kern="1200" spc="-50" dirty="0" smtClean="0">
                <a:solidFill>
                  <a:schemeClr val="bg2"/>
                </a:solidFill>
                <a:latin typeface="+mn-lt"/>
                <a:ea typeface="Segoe UI" pitchFamily="34" charset="0"/>
                <a:cs typeface="Segoe UI" pitchFamily="34" charset="0"/>
              </a:defRPr>
            </a:lvl4pPr>
            <a:lvl5pPr marL="0" indent="0" algn="l" defTabSz="932418" rtl="0" eaLnBrk="1" latinLnBrk="0" hangingPunct="1">
              <a:lnSpc>
                <a:spcPct val="90000"/>
              </a:lnSpc>
              <a:spcAft>
                <a:spcPts val="1800"/>
              </a:spcAft>
              <a:buNone/>
              <a:defRPr lang="en-US" sz="2400" kern="1200" spc="-50" dirty="0">
                <a:solidFill>
                  <a:schemeClr val="bg2"/>
                </a:solidFill>
                <a:latin typeface="+mn-lt"/>
                <a:ea typeface="Segoe UI" pitchFamily="34" charset="0"/>
                <a:cs typeface="Segoe UI" pitchFamily="34" charset="0"/>
              </a:defRPr>
            </a:lvl5pPr>
          </a:lstStyle>
          <a:p>
            <a:pPr lvl="0"/>
            <a:r>
              <a:rPr lang="en-US" dirty="0" smtClean="0"/>
              <a:t>Click to edit Master text styles</a:t>
            </a:r>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375503592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_layout_2_photo">
    <p:spTree>
      <p:nvGrpSpPr>
        <p:cNvPr id="1" name=""/>
        <p:cNvGrpSpPr/>
        <p:nvPr/>
      </p:nvGrpSpPr>
      <p:grpSpPr>
        <a:xfrm>
          <a:off x="0" y="0"/>
          <a:ext cx="0" cy="0"/>
          <a:chOff x="0" y="0"/>
          <a:chExt cx="0" cy="0"/>
        </a:xfrm>
      </p:grpSpPr>
      <p:sp>
        <p:nvSpPr>
          <p:cNvPr id="22" name="Picture Placeholder 21"/>
          <p:cNvSpPr>
            <a:spLocks noGrp="1"/>
          </p:cNvSpPr>
          <p:nvPr>
            <p:ph type="pic" sz="quarter" idx="10"/>
          </p:nvPr>
        </p:nvSpPr>
        <p:spPr>
          <a:xfrm>
            <a:off x="3243109" y="0"/>
            <a:ext cx="9193366" cy="6994524"/>
          </a:xfrm>
          <a:custGeom>
            <a:avLst/>
            <a:gdLst>
              <a:gd name="connsiteX0" fmla="*/ 6942707 w 9193366"/>
              <a:gd name="connsiteY0" fmla="*/ 0 h 6994524"/>
              <a:gd name="connsiteX1" fmla="*/ 9193366 w 9193366"/>
              <a:gd name="connsiteY1" fmla="*/ 0 h 6994524"/>
              <a:gd name="connsiteX2" fmla="*/ 9193366 w 9193366"/>
              <a:gd name="connsiteY2" fmla="*/ 6994524 h 6994524"/>
              <a:gd name="connsiteX3" fmla="*/ 6943424 w 9193366"/>
              <a:gd name="connsiteY3" fmla="*/ 6994524 h 6994524"/>
              <a:gd name="connsiteX4" fmla="*/ 6942707 w 9193366"/>
              <a:gd name="connsiteY4" fmla="*/ 6994524 h 6994524"/>
              <a:gd name="connsiteX5" fmla="*/ 0 w 9193366"/>
              <a:gd name="connsiteY5" fmla="*/ 6994524 h 6994524"/>
              <a:gd name="connsiteX6" fmla="*/ 6942707 w 9193366"/>
              <a:gd name="connsiteY6" fmla="*/ 722 h 69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93366" h="6994524">
                <a:moveTo>
                  <a:pt x="6942707" y="0"/>
                </a:moveTo>
                <a:lnTo>
                  <a:pt x="9193366" y="0"/>
                </a:lnTo>
                <a:lnTo>
                  <a:pt x="9193366" y="6994524"/>
                </a:lnTo>
                <a:lnTo>
                  <a:pt x="6943424" y="6994524"/>
                </a:lnTo>
                <a:lnTo>
                  <a:pt x="6942707" y="6994524"/>
                </a:lnTo>
                <a:lnTo>
                  <a:pt x="0" y="6994524"/>
                </a:lnTo>
                <a:lnTo>
                  <a:pt x="6942707" y="722"/>
                </a:lnTo>
                <a:close/>
              </a:path>
            </a:pathLst>
          </a:custGeom>
          <a:solidFill>
            <a:schemeClr val="tx1"/>
          </a:solidFill>
        </p:spPr>
        <p:txBody>
          <a:bodyPr wrap="square">
            <a:noAutofit/>
          </a:bodyPr>
          <a:lstStyle/>
          <a:p>
            <a:endParaRPr lang="en-US" dirty="0"/>
          </a:p>
        </p:txBody>
      </p:sp>
      <p:sp>
        <p:nvSpPr>
          <p:cNvPr id="2" name="Title 1"/>
          <p:cNvSpPr>
            <a:spLocks noGrp="1"/>
          </p:cNvSpPr>
          <p:nvPr>
            <p:ph type="title"/>
          </p:nvPr>
        </p:nvSpPr>
        <p:spPr>
          <a:xfrm>
            <a:off x="585788" y="1160461"/>
            <a:ext cx="6643687" cy="917575"/>
          </a:xfrm>
        </p:spPr>
        <p:txBody>
          <a:bodyPr/>
          <a:lstStyle>
            <a:lvl1pPr algn="l" defTabSz="932742" rtl="0" eaLnBrk="1" latinLnBrk="0" hangingPunct="1">
              <a:lnSpc>
                <a:spcPct val="90000"/>
              </a:lnSpc>
              <a:spcBef>
                <a:spcPct val="0"/>
              </a:spcBef>
              <a:buNone/>
              <a:defRPr lang="en-US" sz="6600" b="0" kern="1200" cap="none" spc="-1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dirty="0" smtClean="0"/>
              <a:t>Click to edit Master title style</a:t>
            </a:r>
            <a:endParaRPr lang="en-US" dirty="0"/>
          </a:p>
        </p:txBody>
      </p:sp>
      <p:grpSp>
        <p:nvGrpSpPr>
          <p:cNvPr id="10" name="Group 9"/>
          <p:cNvGrpSpPr>
            <a:grpSpLocks noChangeAspect="1"/>
          </p:cNvGrpSpPr>
          <p:nvPr userDrawn="1"/>
        </p:nvGrpSpPr>
        <p:grpSpPr>
          <a:xfrm>
            <a:off x="752885" y="5648611"/>
            <a:ext cx="547198" cy="553792"/>
            <a:chOff x="-1600994" y="4302797"/>
            <a:chExt cx="1713039" cy="1724190"/>
          </a:xfrm>
          <a:solidFill>
            <a:schemeClr val="tx1"/>
          </a:solidFill>
        </p:grpSpPr>
        <p:sp>
          <p:nvSpPr>
            <p:cNvPr id="12" name="Freeform 5"/>
            <p:cNvSpPr>
              <a:spLocks/>
            </p:cNvSpPr>
            <p:nvPr/>
          </p:nvSpPr>
          <p:spPr bwMode="auto">
            <a:xfrm>
              <a:off x="-837280" y="4302797"/>
              <a:ext cx="949325"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8" name="Freeform 6"/>
            <p:cNvSpPr>
              <a:spLocks/>
            </p:cNvSpPr>
            <p:nvPr/>
          </p:nvSpPr>
          <p:spPr bwMode="auto">
            <a:xfrm>
              <a:off x="-1600994" y="4439321"/>
              <a:ext cx="727074" cy="704852"/>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19" name="Freeform 7"/>
            <p:cNvSpPr>
              <a:spLocks/>
            </p:cNvSpPr>
            <p:nvPr/>
          </p:nvSpPr>
          <p:spPr bwMode="auto">
            <a:xfrm>
              <a:off x="-1600994" y="5187199"/>
              <a:ext cx="727075" cy="701675"/>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sp>
          <p:nvSpPr>
            <p:cNvPr id="20" name="Freeform 8"/>
            <p:cNvSpPr>
              <a:spLocks/>
            </p:cNvSpPr>
            <p:nvPr/>
          </p:nvSpPr>
          <p:spPr bwMode="auto">
            <a:xfrm>
              <a:off x="-837280" y="5187200"/>
              <a:ext cx="949325" cy="839787"/>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endParaRPr lang="en-US" sz="2600" dirty="0">
                <a:solidFill>
                  <a:srgbClr val="505050"/>
                </a:solidFill>
                <a:latin typeface="Arial Unicode MS" panose="020B0604020202020204" pitchFamily="34" charset="-128"/>
              </a:endParaRPr>
            </a:p>
          </p:txBody>
        </p:sp>
      </p:grpSp>
    </p:spTree>
    <p:extLst>
      <p:ext uri="{BB962C8B-B14F-4D97-AF65-F5344CB8AC3E}">
        <p14:creationId xmlns:p14="http://schemas.microsoft.com/office/powerpoint/2010/main" val="202171682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4" name="Title 1"/>
          <p:cNvSpPr>
            <a:spLocks noGrp="1"/>
          </p:cNvSpPr>
          <p:nvPr>
            <p:ph type="title"/>
          </p:nvPr>
        </p:nvSpPr>
        <p:spPr>
          <a:xfrm>
            <a:off x="274638" y="295274"/>
            <a:ext cx="6540499" cy="917575"/>
          </a:xfrm>
        </p:spPr>
        <p:txBody>
          <a:bodyPr/>
          <a:lstStyle>
            <a:lvl1pPr algn="l" defTabSz="932742" rtl="0" eaLnBrk="1" latinLnBrk="0" hangingPunct="1">
              <a:lnSpc>
                <a:spcPct val="90000"/>
              </a:lnSpc>
              <a:spcBef>
                <a:spcPct val="0"/>
              </a:spcBef>
              <a:buNone/>
              <a:defRPr lang="en-US" sz="4400"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74638" y="1941513"/>
            <a:ext cx="6540500" cy="920252"/>
          </a:xfrm>
        </p:spPr>
        <p:txBody>
          <a:bodyPr/>
          <a:lstStyle>
            <a:lvl1pPr marL="0" indent="0">
              <a:spcBef>
                <a:spcPts val="0"/>
              </a:spcBef>
              <a:spcAft>
                <a:spcPts val="1200"/>
              </a:spcAft>
              <a:buNone/>
              <a:defRPr sz="2400" spc="-50" baseline="0">
                <a:gradFill>
                  <a:gsLst>
                    <a:gs pos="1250">
                      <a:schemeClr val="tx1"/>
                    </a:gs>
                    <a:gs pos="99000">
                      <a:schemeClr val="tx1"/>
                    </a:gs>
                  </a:gsLst>
                  <a:lin ang="5400000" scaled="0"/>
                </a:gradFill>
                <a:latin typeface="+mn-lt"/>
              </a:defRPr>
            </a:lvl1pPr>
            <a:lvl2pPr marL="0" indent="0">
              <a:spcBef>
                <a:spcPts val="0"/>
              </a:spcBef>
              <a:spcAft>
                <a:spcPts val="1200"/>
              </a:spcAft>
              <a:buFontTx/>
              <a:buNone/>
              <a:defRPr sz="1800"/>
            </a:lvl2pPr>
            <a:lvl3pPr marL="228600" indent="0">
              <a:spcBef>
                <a:spcPts val="0"/>
              </a:spcBef>
              <a:spcAft>
                <a:spcPts val="1200"/>
              </a:spcAft>
              <a:buNone/>
              <a:defRPr sz="1800"/>
            </a:lvl3pPr>
            <a:lvl4pPr marL="457200" indent="0">
              <a:spcBef>
                <a:spcPts val="0"/>
              </a:spcBef>
              <a:spcAft>
                <a:spcPts val="1200"/>
              </a:spcAft>
              <a:buNone/>
              <a:defRPr sz="1600"/>
            </a:lvl4pPr>
            <a:lvl5pPr marL="685800" indent="0">
              <a:spcBef>
                <a:spcPts val="0"/>
              </a:spcBef>
              <a:spcAft>
                <a:spcPts val="1200"/>
              </a:spcAft>
              <a:buNone/>
              <a:defRPr sz="1600"/>
            </a:lvl5pPr>
          </a:lstStyle>
          <a:p>
            <a:pPr lvl="0"/>
            <a:r>
              <a:rPr lang="en-US" dirty="0" smtClean="0"/>
              <a:t>Click to edit Master text styles</a:t>
            </a:r>
          </a:p>
          <a:p>
            <a:pPr lvl="1"/>
            <a:r>
              <a:rPr lang="en-US" dirty="0" smtClean="0"/>
              <a:t>Second level</a:t>
            </a:r>
          </a:p>
        </p:txBody>
      </p:sp>
      <p:sp>
        <p:nvSpPr>
          <p:cNvPr id="3" name="Picture Placeholder 2"/>
          <p:cNvSpPr>
            <a:spLocks noGrp="1"/>
          </p:cNvSpPr>
          <p:nvPr>
            <p:ph type="pic" sz="quarter" idx="12"/>
          </p:nvPr>
        </p:nvSpPr>
        <p:spPr>
          <a:xfrm>
            <a:off x="7178675" y="0"/>
            <a:ext cx="5257800" cy="6994525"/>
          </a:xfrm>
        </p:spPr>
        <p:txBody>
          <a:bodyPr/>
          <a:lstStyle/>
          <a:p>
            <a:endParaRPr lang="en-US"/>
          </a:p>
        </p:txBody>
      </p:sp>
    </p:spTree>
    <p:extLst>
      <p:ext uri="{BB962C8B-B14F-4D97-AF65-F5344CB8AC3E}">
        <p14:creationId xmlns:p14="http://schemas.microsoft.com/office/powerpoint/2010/main" val="404366690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18133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75747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86252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88687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89110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Microsoft </a:t>
            </a:r>
            <a:r>
              <a:rPr lang="en-US" sz="700" dirty="0">
                <a:gradFill>
                  <a:gsLst>
                    <a:gs pos="0">
                      <a:srgbClr val="FFFFFF"/>
                    </a:gs>
                    <a:gs pos="100000">
                      <a:srgbClr val="FFFFFF"/>
                    </a:gs>
                  </a:gsLst>
                  <a:lin ang="5400000" scaled="0"/>
                </a:gradFill>
                <a:cs typeface="Segoe UI" pitchFamily="34" charset="0"/>
              </a:rPr>
              <a:t>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3305492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3000734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1824" y="6482891"/>
            <a:ext cx="2901844" cy="372394"/>
          </a:xfrm>
          <a:prstGeom prst="rect">
            <a:avLst/>
          </a:prstGeom>
        </p:spPr>
        <p:txBody>
          <a:bodyPr/>
          <a:lstStyle/>
          <a:p>
            <a:pPr defTabSz="932619"/>
            <a:fld id="{BC900E8F-5A32-482F-AE30-4E75C9735EC4}" type="datetimeFigureOut">
              <a:rPr lang="en-US" smtClean="0">
                <a:solidFill>
                  <a:srgbClr val="1A1A1A"/>
                </a:solidFill>
              </a:rPr>
              <a:pPr defTabSz="932619"/>
              <a:t>5/7/2015</a:t>
            </a:fld>
            <a:endParaRPr lang="en-US" dirty="0">
              <a:solidFill>
                <a:srgbClr val="1A1A1A"/>
              </a:solidFill>
            </a:endParaRPr>
          </a:p>
        </p:txBody>
      </p:sp>
      <p:sp>
        <p:nvSpPr>
          <p:cNvPr id="5" name="Footer Placeholder 4"/>
          <p:cNvSpPr>
            <a:spLocks noGrp="1"/>
          </p:cNvSpPr>
          <p:nvPr>
            <p:ph type="ftr" sz="quarter" idx="11"/>
          </p:nvPr>
        </p:nvSpPr>
        <p:spPr>
          <a:xfrm>
            <a:off x="4249129" y="6482891"/>
            <a:ext cx="3938217" cy="372394"/>
          </a:xfrm>
          <a:prstGeom prst="rect">
            <a:avLst/>
          </a:prstGeom>
        </p:spPr>
        <p:txBody>
          <a:bodyPr/>
          <a:lstStyle/>
          <a:p>
            <a:pPr defTabSz="932619"/>
            <a:endParaRPr lang="en-US" dirty="0">
              <a:solidFill>
                <a:srgbClr val="1A1A1A"/>
              </a:solidFill>
            </a:endParaRPr>
          </a:p>
        </p:txBody>
      </p:sp>
      <p:sp>
        <p:nvSpPr>
          <p:cNvPr id="6" name="Slide Number Placeholder 5"/>
          <p:cNvSpPr>
            <a:spLocks noGrp="1"/>
          </p:cNvSpPr>
          <p:nvPr>
            <p:ph type="sldNum" sz="quarter" idx="12"/>
          </p:nvPr>
        </p:nvSpPr>
        <p:spPr>
          <a:xfrm>
            <a:off x="8912809" y="6482891"/>
            <a:ext cx="2901844" cy="372394"/>
          </a:xfrm>
          <a:prstGeom prst="rect">
            <a:avLst/>
          </a:prstGeom>
        </p:spPr>
        <p:txBody>
          <a:bodyPr/>
          <a:lstStyle/>
          <a:p>
            <a:pPr defTabSz="932619"/>
            <a:fld id="{1D86BE74-DC54-48CF-B91F-143BF75E7420}" type="slidenum">
              <a:rPr lang="en-US" smtClean="0">
                <a:solidFill>
                  <a:srgbClr val="1A1A1A"/>
                </a:solidFill>
              </a:rPr>
              <a:pPr defTabSz="932619"/>
              <a:t>‹#›</a:t>
            </a:fld>
            <a:endParaRPr lang="en-US" dirty="0">
              <a:solidFill>
                <a:srgbClr val="1A1A1A"/>
              </a:solidFill>
            </a:endParaRPr>
          </a:p>
        </p:txBody>
      </p:sp>
    </p:spTree>
    <p:extLst>
      <p:ext uri="{BB962C8B-B14F-4D97-AF65-F5344CB8AC3E}">
        <p14:creationId xmlns:p14="http://schemas.microsoft.com/office/powerpoint/2010/main" val="280756563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4005072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167614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235781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3456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822350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08906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40657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37322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294097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457437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546287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880744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51299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43472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10974696"/>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572252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701093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220241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2565258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2398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17763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93451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02520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71588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2045708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237179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19142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104402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95468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437974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22784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00442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92894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9732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826356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601206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31395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2147532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42737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1858948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40285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9926938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00783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901655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398061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847910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946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7762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19336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1453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147609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962503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5261940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40" y="89245"/>
            <a:ext cx="11255765" cy="928140"/>
          </a:xfrm>
        </p:spPr>
        <p:txBody>
          <a:bodyPr lIns="0">
            <a:normAutofit/>
          </a:bodyPr>
          <a:lstStyle>
            <a:lvl1pPr algn="l">
              <a:defRPr sz="3808"/>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60" y="1537493"/>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4040346"/>
      </p:ext>
    </p:extLst>
  </p:cSld>
  <p:clrMapOvr>
    <a:masterClrMapping/>
  </p:clrMapOvr>
  <p:timing>
    <p:tnLst>
      <p:par>
        <p:cTn id="1" dur="indefinite" restart="never" nodeType="tmRoot"/>
      </p:par>
    </p:tn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616734"/>
      </p:ext>
    </p:extLst>
  </p:cSld>
  <p:clrMapOvr>
    <a:masterClrMapping/>
  </p:clrMapOvr>
  <p:transition>
    <p:fade/>
  </p:transition>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40" y="77346"/>
            <a:ext cx="11255765" cy="928140"/>
          </a:xfrm>
        </p:spPr>
        <p:txBody>
          <a:bodyPr lIns="0">
            <a:normAutofit/>
          </a:bodyPr>
          <a:lstStyle>
            <a:lvl1pPr algn="l">
              <a:defRPr sz="3808"/>
            </a:lvl1pPr>
          </a:lstStyle>
          <a:p>
            <a:r>
              <a:rPr lang="en-US" smtClean="0"/>
              <a:t>Click to edit Master title style</a:t>
            </a:r>
            <a:endParaRPr lang="en-US" dirty="0"/>
          </a:p>
        </p:txBody>
      </p:sp>
    </p:spTree>
    <p:extLst>
      <p:ext uri="{BB962C8B-B14F-4D97-AF65-F5344CB8AC3E}">
        <p14:creationId xmlns:p14="http://schemas.microsoft.com/office/powerpoint/2010/main" val="2375862994"/>
      </p:ext>
    </p:extLst>
  </p:cSld>
  <p:clrMapOvr>
    <a:masterClrMapping/>
  </p:clrMapOvr>
  <p:timing>
    <p:tnLst>
      <p:par>
        <p:cTn id="1" dur="indefinite" restart="never" nodeType="tmRoot"/>
      </p:par>
    </p:tn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7192" y="78676"/>
            <a:ext cx="11808371" cy="910293"/>
          </a:xfrm>
        </p:spPr>
        <p:txBody>
          <a:bodyPr/>
          <a:lstStyle>
            <a:lvl1pPr>
              <a:defRPr>
                <a:solidFill>
                  <a:schemeClr val="accent2"/>
                </a:solidFill>
              </a:defRPr>
            </a:lvl1pPr>
          </a:lstStyle>
          <a:p>
            <a:r>
              <a:rPr lang="en-US" smtClean="0"/>
              <a:t>Click to edit Master title style</a:t>
            </a:r>
            <a:endParaRPr lang="en-US" dirty="0"/>
          </a:p>
        </p:txBody>
      </p:sp>
      <p:sp>
        <p:nvSpPr>
          <p:cNvPr id="7" name="Text Placeholder 6"/>
          <p:cNvSpPr>
            <a:spLocks noGrp="1"/>
          </p:cNvSpPr>
          <p:nvPr>
            <p:ph type="body" sz="quarter" idx="11" hasCustomPrompt="1"/>
          </p:nvPr>
        </p:nvSpPr>
        <p:spPr>
          <a:xfrm>
            <a:off x="317192" y="6419216"/>
            <a:ext cx="11808371" cy="325923"/>
          </a:xfrm>
          <a:prstGeom prst="rect">
            <a:avLst/>
          </a:prstGeom>
        </p:spPr>
        <p:txBody>
          <a:bodyPr/>
          <a:lstStyle>
            <a:lvl1pPr marL="0" indent="0">
              <a:buNone/>
              <a:defRPr sz="1020" spc="0" baseline="0">
                <a:solidFill>
                  <a:schemeClr val="tx1">
                    <a:lumMod val="75000"/>
                    <a:lumOff val="25000"/>
                  </a:schemeClr>
                </a:solidFill>
                <a:latin typeface="+mn-lt"/>
                <a:cs typeface="Segoe UI" panose="020B0502040204020203" pitchFamily="34" charset="0"/>
              </a:defRPr>
            </a:lvl1pPr>
          </a:lstStyle>
          <a:p>
            <a:pPr lvl="0"/>
            <a:r>
              <a:rPr lang="en-US" dirty="0" smtClean="0"/>
              <a:t>Click here to insert source</a:t>
            </a:r>
            <a:endParaRPr lang="en-US" dirty="0"/>
          </a:p>
        </p:txBody>
      </p:sp>
      <p:sp>
        <p:nvSpPr>
          <p:cNvPr id="9" name="Text Placeholder 8"/>
          <p:cNvSpPr>
            <a:spLocks noGrp="1"/>
          </p:cNvSpPr>
          <p:nvPr>
            <p:ph type="body" sz="quarter" idx="12"/>
          </p:nvPr>
        </p:nvSpPr>
        <p:spPr>
          <a:xfrm>
            <a:off x="317389" y="1091370"/>
            <a:ext cx="11808174" cy="1681807"/>
          </a:xfrm>
          <a:prstGeom prst="rect">
            <a:avLst/>
          </a:prstGeom>
        </p:spPr>
        <p:txBody>
          <a:bodyPr/>
          <a:lstStyle>
            <a:lvl1pPr marL="229911" indent="-229911">
              <a:defRPr sz="1836" spc="0">
                <a:solidFill>
                  <a:schemeClr val="tx1"/>
                </a:solidFill>
                <a:latin typeface="+mn-lt"/>
                <a:cs typeface="Segoe UI" panose="020B0502040204020203" pitchFamily="34" charset="0"/>
              </a:defRPr>
            </a:lvl1pPr>
            <a:lvl2pPr marL="472775" indent="-242864">
              <a:defRPr sz="1836" spc="0">
                <a:solidFill>
                  <a:schemeClr val="tx1"/>
                </a:solidFill>
                <a:latin typeface="+mn-lt"/>
                <a:cs typeface="Segoe UI" panose="020B0502040204020203" pitchFamily="34" charset="0"/>
              </a:defRPr>
            </a:lvl2pPr>
            <a:lvl3pPr marL="702686" indent="-229911">
              <a:defRPr sz="1836" spc="0">
                <a:solidFill>
                  <a:schemeClr val="tx1"/>
                </a:solidFill>
                <a:latin typeface="+mn-lt"/>
                <a:cs typeface="Segoe UI" panose="020B0502040204020203" pitchFamily="34" charset="0"/>
              </a:defRPr>
            </a:lvl3pPr>
            <a:lvl4pPr marL="932597" indent="-229911">
              <a:defRPr sz="1836" spc="0">
                <a:solidFill>
                  <a:schemeClr val="tx1"/>
                </a:solidFill>
                <a:latin typeface="+mn-lt"/>
                <a:cs typeface="Segoe UI" panose="020B0502040204020203" pitchFamily="34" charset="0"/>
              </a:defRPr>
            </a:lvl4pPr>
            <a:lvl5pPr marL="1162508" indent="-229911">
              <a:tabLst/>
              <a:defRPr sz="1836" spc="0">
                <a:solidFill>
                  <a:schemeClr val="tx1"/>
                </a:solidFill>
                <a:latin typeface="+mn-lt"/>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314718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71464" y="296865"/>
            <a:ext cx="11879340" cy="870135"/>
          </a:xfrm>
        </p:spPr>
        <p:txBody>
          <a:bodyPr vert="horz" wrap="square" lIns="149226" tIns="93266" rIns="149226" bIns="93266" rtlCol="0" anchor="t" anchorCtr="0">
            <a:spAutoFit/>
          </a:bodyPr>
          <a:lstStyle>
            <a:lvl1pPr>
              <a:lnSpc>
                <a:spcPct val="80000"/>
              </a:lnSpc>
              <a:spcAft>
                <a:spcPts val="0"/>
              </a:spcAft>
              <a:defRPr lang="en-US" sz="4800" spc="-102" dirty="0" smtClean="0">
                <a:solidFill>
                  <a:schemeClr val="tx1">
                    <a:lumMod val="65000"/>
                    <a:lumOff val="35000"/>
                  </a:schemeClr>
                </a:solidFill>
                <a:latin typeface="Segoe UI Light" pitchFamily="34" charset="0"/>
                <a:ea typeface="+mj-ea"/>
                <a:cs typeface="+mj-cs"/>
              </a:defRPr>
            </a:lvl1pPr>
          </a:lstStyle>
          <a:p>
            <a:pPr lvl="0" defTabSz="1242368">
              <a:lnSpc>
                <a:spcPct val="90000"/>
              </a:lnSpc>
              <a:spcBef>
                <a:spcPct val="0"/>
              </a:spcBef>
            </a:pPr>
            <a:r>
              <a:rPr lang="en-US" dirty="0" smtClean="0"/>
              <a:t>Click to edit Master text styles</a:t>
            </a:r>
          </a:p>
        </p:txBody>
      </p:sp>
    </p:spTree>
    <p:extLst>
      <p:ext uri="{BB962C8B-B14F-4D97-AF65-F5344CB8AC3E}">
        <p14:creationId xmlns:p14="http://schemas.microsoft.com/office/powerpoint/2010/main" val="110329231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4787" y="751179"/>
            <a:ext cx="10966899" cy="2748968"/>
          </a:xfrm>
        </p:spPr>
        <p:txBody>
          <a:bodyPr anchor="b" anchorCtr="0">
            <a:noAutofit/>
          </a:bodyPr>
          <a:lstStyle>
            <a:lvl1pPr algn="l">
              <a:defRPr sz="7343">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42900" y="3500147"/>
            <a:ext cx="7761337" cy="2283116"/>
          </a:xfrm>
        </p:spPr>
        <p:txBody>
          <a:bodyPr/>
          <a:lstStyle>
            <a:lvl1pPr marL="0" indent="0" algn="l">
              <a:spcBef>
                <a:spcPts val="816"/>
              </a:spcBef>
              <a:buNone/>
              <a:defRPr sz="3807">
                <a:solidFill>
                  <a:schemeClr val="bg1"/>
                </a:solidFill>
                <a:latin typeface="+mj-lt"/>
              </a:defRPr>
            </a:lvl1pPr>
            <a:lvl2pPr marL="466287" indent="0" algn="ctr">
              <a:buNone/>
              <a:defRPr sz="2040"/>
            </a:lvl2pPr>
            <a:lvl3pPr marL="932573" indent="0" algn="ctr">
              <a:buNone/>
              <a:defRPr sz="1904"/>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dirty="0" smtClean="0"/>
              <a:t>Click to edit subtitle</a:t>
            </a:r>
            <a:endParaRPr lang="en-US" dirty="0"/>
          </a:p>
        </p:txBody>
      </p:sp>
      <p:grpSp>
        <p:nvGrpSpPr>
          <p:cNvPr id="18" name="Group 17"/>
          <p:cNvGrpSpPr/>
          <p:nvPr/>
        </p:nvGrpSpPr>
        <p:grpSpPr>
          <a:xfrm>
            <a:off x="9595018"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Tree>
    <p:extLst>
      <p:ext uri="{BB962C8B-B14F-4D97-AF65-F5344CB8AC3E}">
        <p14:creationId xmlns:p14="http://schemas.microsoft.com/office/powerpoint/2010/main" val="9440011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2" name="Rectangle 1"/>
          <p:cNvSpPr/>
          <p:nvPr/>
        </p:nvSpPr>
        <p:spPr>
          <a:xfrm>
            <a:off x="0" y="0"/>
            <a:ext cx="12436475"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solidFill>
                <a:prstClr val="white"/>
              </a:solidFill>
            </a:endParaRPr>
          </a:p>
        </p:txBody>
      </p:sp>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Tree>
    <p:extLst>
      <p:ext uri="{BB962C8B-B14F-4D97-AF65-F5344CB8AC3E}">
        <p14:creationId xmlns:p14="http://schemas.microsoft.com/office/powerpoint/2010/main" val="4048096801"/>
      </p:ext>
    </p:extLst>
  </p:cSld>
  <p:clrMapOvr>
    <a:masterClrMapping/>
  </p:clrMapOvr>
  <p:transition>
    <p:fade/>
  </p:transition>
  <p:timing>
    <p:tnLst>
      <p:par>
        <p:cTn id="1" dur="indefinite" restart="never" nodeType="tmRoot"/>
      </p:par>
    </p:tnLst>
  </p:timing>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4238289361"/>
      </p:ext>
    </p:extLst>
  </p:cSld>
  <p:clrMapOvr>
    <a:masterClrMapping/>
  </p:clrMapOvr>
  <p:transition>
    <p:fade/>
  </p:transition>
  <p:timing>
    <p:tnLst>
      <p:par>
        <p:cTn id="1" dur="indefinite" restart="never" nodeType="tmRoot"/>
      </p:par>
    </p:tn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8432656"/>
      </p:ext>
    </p:extLst>
  </p:cSld>
  <p:clrMapOvr>
    <a:masterClrMapping/>
  </p:clrMapOvr>
  <p:transition>
    <p:fade/>
  </p:transition>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600"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6"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907608"/>
      </p:ext>
    </p:extLst>
  </p:cSld>
  <p:clrMapOvr>
    <a:masterClrMapping/>
  </p:clrMapOvr>
  <p:transition>
    <p:fade/>
  </p:transition>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378448045"/>
      </p:ext>
    </p:extLst>
  </p:cSld>
  <p:clrMapOvr>
    <a:masterClrMapping/>
  </p:clrMapOvr>
  <p:transition>
    <p:fade/>
  </p:transition>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ource Code">
    <p:spTree>
      <p:nvGrpSpPr>
        <p:cNvPr id="1" name=""/>
        <p:cNvGrpSpPr/>
        <p:nvPr/>
      </p:nvGrpSpPr>
      <p:grpSpPr>
        <a:xfrm>
          <a:off x="0" y="0"/>
          <a:ext cx="0" cy="0"/>
          <a:chOff x="0" y="0"/>
          <a:chExt cx="0" cy="0"/>
        </a:xfrm>
      </p:grpSpPr>
      <p:sp>
        <p:nvSpPr>
          <p:cNvPr id="3" name="Rectangle 5"/>
          <p:cNvSpPr>
            <a:spLocks noChangeArrowheads="1"/>
          </p:cNvSpPr>
          <p:nvPr/>
        </p:nvSpPr>
        <p:spPr bwMode="auto">
          <a:xfrm>
            <a:off x="2550400" y="3882613"/>
            <a:ext cx="0" cy="2197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4455" tIns="0" rIns="-74455" bIns="0" numCol="1" anchor="t" anchorCtr="0" compatLnSpc="1">
            <a:prstTxWarp prst="textNoShape">
              <a:avLst/>
            </a:prstTxWarp>
            <a:spAutoFit/>
          </a:bodyPr>
          <a:lstStyle/>
          <a:p>
            <a:pPr eaLnBrk="0" fontAlgn="base" hangingPunct="0">
              <a:spcBef>
                <a:spcPct val="0"/>
              </a:spcBef>
              <a:spcAft>
                <a:spcPct val="0"/>
              </a:spcAft>
            </a:pPr>
            <a:endParaRPr lang="en-US" altLang="en-US" sz="1428" dirty="0">
              <a:solidFill>
                <a:srgbClr val="737373"/>
              </a:solidFill>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11" name="Text Placeholder 10"/>
          <p:cNvSpPr>
            <a:spLocks noGrp="1"/>
          </p:cNvSpPr>
          <p:nvPr>
            <p:ph type="body" sz="quarter" idx="11" hasCustomPrompt="1"/>
          </p:nvPr>
        </p:nvSpPr>
        <p:spPr>
          <a:xfrm>
            <a:off x="270002" y="1214838"/>
            <a:ext cx="12166472" cy="5779687"/>
          </a:xfrm>
        </p:spPr>
        <p:txBody>
          <a:bodyPr/>
          <a:lstStyle>
            <a:lvl1pPr marL="0" marR="0" indent="0" algn="l" defTabSz="932597" rtl="0" eaLnBrk="0" fontAlgn="base" latinLnBrk="0" hangingPunct="0">
              <a:lnSpc>
                <a:spcPct val="100000"/>
              </a:lnSpc>
              <a:spcBef>
                <a:spcPct val="0"/>
              </a:spcBef>
              <a:spcAft>
                <a:spcPct val="0"/>
              </a:spcAft>
              <a:buClrTx/>
              <a:buSzTx/>
              <a:buFontTx/>
              <a:buNone/>
              <a:tabLst/>
              <a:defRPr sz="4080"/>
            </a:lvl1pPr>
          </a:lstStyle>
          <a:p>
            <a:pPr marL="0" marR="0" lvl="0" indent="0" algn="l" defTabSz="932597" rtl="0" eaLnBrk="0" fontAlgn="base" latinLnBrk="0" hangingPunct="0">
              <a:lnSpc>
                <a:spcPct val="100000"/>
              </a:lnSpc>
              <a:spcBef>
                <a:spcPct val="0"/>
              </a:spcBef>
              <a:spcAft>
                <a:spcPct val="0"/>
              </a:spcAft>
              <a:buClrTx/>
              <a:buSzTx/>
              <a:buFontTx/>
              <a:buNone/>
              <a:tabLst/>
            </a:pPr>
            <a:r>
              <a:rPr kumimoji="0" lang="en-US" altLang="en-US" sz="1836"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1836"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Style</a:t>
            </a:r>
            <a:r>
              <a:rPr kumimoji="0" lang="en-US" altLang="en-US" sz="1836"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836"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FontFamily</a:t>
            </a:r>
            <a:r>
              <a:rPr kumimoji="0" lang="en-US" altLang="en-US" sz="1836"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="Consolas"</a:t>
            </a:r>
            <a:r>
              <a:rPr kumimoji="0" lang="en-US" altLang="en-US" sz="1836"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836"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FontSize</a:t>
            </a:r>
            <a:r>
              <a:rPr kumimoji="0" lang="en-US" altLang="en-US" sz="1836"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="14" /&gt;</a:t>
            </a:r>
            <a:endParaRPr kumimoji="0" lang="en-US" altLang="en-US" sz="1836"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678051"/>
      </p:ext>
    </p:extLst>
  </p:cSld>
  <p:clrMapOvr>
    <a:masterClrMapping/>
  </p:clrMapOvr>
  <p:transition>
    <p:fade/>
  </p:transition>
  <p:timing>
    <p:tnLst>
      <p:par>
        <p:cTn id="1" dur="indefinite" restart="never" nodeType="tmRoot"/>
      </p:par>
    </p:tnLst>
  </p:timing>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47577"/>
      </p:ext>
    </p:extLst>
  </p:cSld>
  <p:clrMapOvr>
    <a:masterClrMapping/>
  </p:clrMapOvr>
  <p:transition>
    <p:fade/>
  </p:transition>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lor Block">
    <p:spTree>
      <p:nvGrpSpPr>
        <p:cNvPr id="1" name=""/>
        <p:cNvGrpSpPr/>
        <p:nvPr/>
      </p:nvGrpSpPr>
      <p:grpSpPr>
        <a:xfrm>
          <a:off x="0" y="0"/>
          <a:ext cx="0" cy="0"/>
          <a:chOff x="0" y="0"/>
          <a:chExt cx="0" cy="0"/>
        </a:xfrm>
      </p:grpSpPr>
      <p:sp>
        <p:nvSpPr>
          <p:cNvPr id="2" name="Rectangle 1"/>
          <p:cNvSpPr/>
          <p:nvPr/>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573">
              <a:lnSpc>
                <a:spcPct val="90000"/>
              </a:lnSpc>
              <a:spcBef>
                <a:spcPts val="816"/>
              </a:spcBef>
            </a:pPr>
            <a:endParaRPr lang="en-US" sz="2720" dirty="0" err="1">
              <a:solidFill>
                <a:prstClr val="white"/>
              </a:solidFill>
            </a:endParaRPr>
          </a:p>
        </p:txBody>
      </p:sp>
      <p:sp>
        <p:nvSpPr>
          <p:cNvPr id="6" name="Title 5"/>
          <p:cNvSpPr>
            <a:spLocks noGrp="1"/>
          </p:cNvSpPr>
          <p:nvPr>
            <p:ph type="title" hasCustomPrompt="1"/>
          </p:nvPr>
        </p:nvSpPr>
        <p:spPr>
          <a:xfrm>
            <a:off x="274638" y="1211263"/>
            <a:ext cx="5943598"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8"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1956412"/>
      </p:ext>
    </p:extLst>
  </p:cSld>
  <p:clrMapOvr>
    <a:masterClrMapping/>
  </p:clrMapOvr>
  <p:transition>
    <p:fade/>
  </p:transition>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9"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9" y="3976973"/>
            <a:ext cx="11888061" cy="753304"/>
          </a:xfrm>
        </p:spPr>
        <p:txBody>
          <a:bodyPr anchor="t" anchorCtr="0">
            <a:spAutoFit/>
          </a:bodyPr>
          <a:lstStyle>
            <a:lvl1pPr>
              <a:spcBef>
                <a:spcPts val="0"/>
              </a:spcBef>
              <a:defRPr sz="3807"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719457954"/>
      </p:ext>
    </p:extLst>
  </p:cSld>
  <p:clrMapOvr>
    <a:masterClrMapping/>
  </p:clrMapOvr>
  <p:transition>
    <p:fade/>
  </p:transition>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399" cy="1732617"/>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220499599"/>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399" cy="1732617"/>
          </a:xfrm>
        </p:spPr>
        <p:txBody>
          <a:bodyPr wrap="square" anchor="ctr" anchorCtr="0">
            <a:spAutoFit/>
          </a:bodyPr>
          <a:lstStyle>
            <a:lvl1pPr algn="l">
              <a:defRPr sz="5439">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295155215"/>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74638" y="2630954"/>
            <a:ext cx="5486400" cy="1732617"/>
          </a:xfrm>
        </p:spPr>
        <p:txBody>
          <a:bodyPr wrap="square" anchor="ctr" anchorCtr="0">
            <a:spAutoFit/>
          </a:bodyPr>
          <a:lstStyle>
            <a:lvl1pPr algn="l">
              <a:defRPr sz="5439">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525332489"/>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p:nvGrpSpPr>
        <p:grpSpPr>
          <a:xfrm>
            <a:off x="9595018"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Tree>
    <p:extLst>
      <p:ext uri="{BB962C8B-B14F-4D97-AF65-F5344CB8AC3E}">
        <p14:creationId xmlns:p14="http://schemas.microsoft.com/office/powerpoint/2010/main" val="3383898968"/>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19" eaLnBrk="0" hangingPunct="0"/>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819"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573"/>
              <a:endParaRPr lang="en-US" sz="1904">
                <a:solidFill>
                  <a:prstClr val="white"/>
                </a:solidFill>
              </a:endParaRPr>
            </a:p>
          </p:txBody>
        </p:sp>
      </p:grpSp>
    </p:spTree>
    <p:extLst>
      <p:ext uri="{BB962C8B-B14F-4D97-AF65-F5344CB8AC3E}">
        <p14:creationId xmlns:p14="http://schemas.microsoft.com/office/powerpoint/2010/main" val="1319905036"/>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124050"/>
      </p:ext>
    </p:extLst>
  </p:cSld>
  <p:clrMapOvr>
    <a:masterClrMapping/>
  </p:clrMapOvr>
  <p:transition>
    <p:fade/>
  </p:transition>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63" y="1476623"/>
            <a:ext cx="11375536" cy="204037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4171726"/>
      </p:ext>
    </p:extLst>
  </p:cSld>
  <p:clrMapOvr>
    <a:masterClrMapping/>
  </p:clrMapOvr>
  <p:transition>
    <p:fade/>
  </p:transition>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261834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25" indent="0">
              <a:buNone/>
              <a:tabLst/>
              <a:defRPr sz="2000"/>
            </a:lvl3pPr>
            <a:lvl4pPr marL="460276" indent="0">
              <a:buNone/>
              <a:defRPr/>
            </a:lvl4pPr>
            <a:lvl5pPr marL="68565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61834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25" indent="0">
              <a:buNone/>
              <a:tabLst/>
              <a:defRPr sz="2000"/>
            </a:lvl3pPr>
            <a:lvl4pPr marL="460276" indent="0">
              <a:buNone/>
              <a:defRPr/>
            </a:lvl4pPr>
            <a:lvl5pPr marL="68565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6995237"/>
      </p:ext>
    </p:extLst>
  </p:cSld>
  <p:clrMapOvr>
    <a:masterClrMapping/>
  </p:clrMapOvr>
  <p:transition>
    <p:fade/>
  </p:transition>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77346"/>
            <a:ext cx="11255765" cy="928140"/>
          </a:xfrm>
        </p:spPr>
        <p:txBody>
          <a:bodyPr lIns="0">
            <a:normAutofit/>
          </a:bodyPr>
          <a:lstStyle>
            <a:lvl1pPr algn="l">
              <a:defRPr sz="3807"/>
            </a:lvl1pPr>
          </a:lstStyle>
          <a:p>
            <a:r>
              <a:rPr lang="en-US" smtClean="0"/>
              <a:t>Click to edit Master title style</a:t>
            </a:r>
            <a:endParaRPr lang="en-US" dirty="0"/>
          </a:p>
        </p:txBody>
      </p:sp>
    </p:spTree>
    <p:extLst>
      <p:ext uri="{BB962C8B-B14F-4D97-AF65-F5344CB8AC3E}">
        <p14:creationId xmlns:p14="http://schemas.microsoft.com/office/powerpoint/2010/main" val="1190034073"/>
      </p:ext>
    </p:extLst>
  </p:cSld>
  <p:clrMapOvr>
    <a:masterClrMapping/>
  </p:clrMapOvr>
  <p:timing>
    <p:tnLst>
      <p:par>
        <p:cTn id="1" dur="indefinite" restart="never" nodeType="tmRoot"/>
      </p:par>
    </p:tn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0643363"/>
      </p:ext>
    </p:extLst>
  </p:cSld>
  <p:clrMapOvr>
    <a:masterClrMapping/>
  </p:clrMapOvr>
  <p:timing>
    <p:tnLst>
      <p:par>
        <p:cTn id="1" dur="indefinite" restart="never" nodeType="tmRoot"/>
      </p:par>
    </p:tn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5405824"/>
      </p:ext>
    </p:extLst>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253575"/>
      </p:ext>
    </p:extLst>
  </p:cSld>
  <p:clrMapOvr>
    <a:masterClrMapping/>
  </p:clrMapOvr>
  <p:timing>
    <p:tnLst>
      <p:par>
        <p:cTn id="1" dur="indefinite" restart="never" nodeType="tmRoot"/>
      </p:par>
    </p:tnLst>
  </p:timing>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5686527"/>
      </p:ext>
    </p:extLst>
  </p:cSld>
  <p:clrMapOvr>
    <a:masterClrMapping/>
  </p:clrMapOvr>
  <p:timing>
    <p:tnLst>
      <p:par>
        <p:cTn id="1" dur="indefinite" restart="never" nodeType="tmRoot"/>
      </p:par>
    </p:tn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7031353"/>
      </p:ext>
    </p:extLst>
  </p:cSld>
  <p:clrMapOvr>
    <a:masterClrMapping/>
  </p:clrMapOvr>
  <p:timing>
    <p:tnLst>
      <p:par>
        <p:cTn id="1" dur="indefinite" restart="never" nodeType="tmRoot"/>
      </p:par>
    </p:tn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7067637"/>
      </p:ext>
    </p:extLst>
  </p:cSld>
  <p:clrMapOvr>
    <a:masterClrMapping/>
  </p:clrMapOvr>
  <p:timing>
    <p:tnLst>
      <p:par>
        <p:cTn id="1" dur="indefinite" restart="never" nodeType="tmRoot"/>
      </p:par>
    </p:tnLst>
  </p:timing>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8146669"/>
      </p:ext>
    </p:extLst>
  </p:cSld>
  <p:clrMapOvr>
    <a:masterClrMapping/>
  </p:clrMapOvr>
  <p:timing>
    <p:tnLst>
      <p:par>
        <p:cTn id="1" dur="indefinite" restart="never" nodeType="tmRoot"/>
      </p:par>
    </p:tnLst>
  </p:timing>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122185"/>
          </a:xfrm>
        </p:spPr>
        <p:txBody>
          <a:bodyPr>
            <a:spAutoFit/>
          </a:bodyPr>
          <a:lstStyle>
            <a:lvl1pPr marL="0" indent="0">
              <a:buNone/>
              <a:defRPr>
                <a:gradFill>
                  <a:gsLst>
                    <a:gs pos="1250">
                      <a:schemeClr val="tx2"/>
                    </a:gs>
                    <a:gs pos="99000">
                      <a:schemeClr val="tx2"/>
                    </a:gs>
                  </a:gsLst>
                  <a:lin ang="5400000" scaled="0"/>
                </a:gradFill>
              </a:defRPr>
            </a:lvl1pPr>
            <a:lvl2pPr marL="342826" indent="0">
              <a:buNone/>
              <a:defRPr/>
            </a:lvl2pPr>
            <a:lvl3pPr marL="571376" indent="0">
              <a:buNone/>
              <a:defRPr/>
            </a:lvl3pPr>
            <a:lvl4pPr marL="799927" indent="0">
              <a:buNone/>
              <a:defRPr/>
            </a:lvl4pPr>
            <a:lvl5pPr marL="102847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b="1"/>
            </a:lvl1pPr>
          </a:lstStyle>
          <a:p>
            <a:r>
              <a:rPr lang="en-US" smtClean="0"/>
              <a:t>Click to edit Master title style</a:t>
            </a:r>
            <a:endParaRPr lang="en-US" dirty="0"/>
          </a:p>
        </p:txBody>
      </p:sp>
    </p:spTree>
    <p:extLst>
      <p:ext uri="{BB962C8B-B14F-4D97-AF65-F5344CB8AC3E}">
        <p14:creationId xmlns:p14="http://schemas.microsoft.com/office/powerpoint/2010/main" val="1080033029"/>
      </p:ext>
    </p:extLst>
  </p:cSld>
  <p:clrMapOvr>
    <a:masterClrMapping/>
  </p:clrMapOvr>
  <p:transition>
    <p:fade/>
  </p:transition>
  <p:timing>
    <p:tnLst>
      <p:par>
        <p:cTn id="1" dur="indefinite" restart="never" nodeType="tmRoot"/>
      </p:par>
    </p:tnLst>
  </p:timing>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219863"/>
      </p:ext>
    </p:extLst>
  </p:cSld>
  <p:clrMapOvr>
    <a:masterClrMapping/>
  </p:clrMapOvr>
  <p:timing>
    <p:tnLst>
      <p:par>
        <p:cTn id="1" dur="indefinite" restart="never" nodeType="tmRoot"/>
      </p:par>
    </p:tnLst>
  </p:timing>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6019323"/>
      </p:ext>
    </p:extLst>
  </p:cSld>
  <p:clrMapOvr>
    <a:masterClrMapping/>
  </p:clrMapOvr>
  <p:timing>
    <p:tnLst>
      <p:par>
        <p:cTn id="1" dur="indefinite" restart="never" nodeType="tmRoot"/>
      </p:par>
    </p:tnLst>
  </p:timing>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9454807"/>
      </p:ext>
    </p:extLst>
  </p:cSld>
  <p:clrMapOvr>
    <a:masterClrMapping/>
  </p:clrMapOvr>
  <p:timing>
    <p:tnLst>
      <p:par>
        <p:cTn id="1" dur="indefinite" restart="never" nodeType="tmRoot"/>
      </p:par>
    </p:tnLst>
  </p:timing>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8655736"/>
      </p:ext>
    </p:extLst>
  </p:cSld>
  <p:clrMapOvr>
    <a:masterClrMapping/>
  </p:clrMapOvr>
  <p:timing>
    <p:tnLst>
      <p:par>
        <p:cT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0066674"/>
      </p:ext>
    </p:extLst>
  </p:cSld>
  <p:clrMapOvr>
    <a:masterClrMapping/>
  </p:clrMapOvr>
  <p:timing>
    <p:tnLst>
      <p:par>
        <p:cTn id="1" dur="indefinite" restart="never" nodeType="tmRoot"/>
      </p:par>
    </p:tnLst>
  </p:timing>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1596894"/>
      </p:ext>
    </p:extLst>
  </p:cSld>
  <p:clrMapOvr>
    <a:masterClrMapping/>
  </p:clrMapOvr>
  <p:timing>
    <p:tnLst>
      <p:par>
        <p:cTn id="1" dur="indefinite" restart="never" nodeType="tmRoot"/>
      </p:par>
    </p:tnLst>
  </p:timing>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7109284"/>
      </p:ext>
    </p:extLst>
  </p:cSld>
  <p:clrMapOvr>
    <a:masterClrMapping/>
  </p:clrMapOvr>
  <p:timing>
    <p:tnLst>
      <p:par>
        <p:cTn id="1" dur="indefinite" restart="never" nodeType="tmRoot"/>
      </p:par>
    </p:tnLst>
  </p:timing>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9" y="89245"/>
            <a:ext cx="11255765" cy="928140"/>
          </a:xfrm>
        </p:spPr>
        <p:txBody>
          <a:bodyPr lIns="0">
            <a:normAutofit/>
          </a:bodyPr>
          <a:lstStyle>
            <a:lvl1pPr algn="l">
              <a:defRPr sz="3807"/>
            </a:lvl1pPr>
          </a:lstStyle>
          <a:p>
            <a:r>
              <a:rPr lang="en-US" smtClean="0"/>
              <a:t>Click to edit Master title style</a:t>
            </a:r>
            <a:endParaRPr lang="en-US" dirty="0"/>
          </a:p>
        </p:txBody>
      </p:sp>
      <p:sp>
        <p:nvSpPr>
          <p:cNvPr id="15" name="Content Placeholder 14"/>
          <p:cNvSpPr>
            <a:spLocks noGrp="1"/>
          </p:cNvSpPr>
          <p:nvPr>
            <p:ph sz="quarter" idx="18"/>
          </p:nvPr>
        </p:nvSpPr>
        <p:spPr>
          <a:xfrm>
            <a:off x="571959" y="1537492"/>
            <a:ext cx="9764443" cy="4221001"/>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0491416"/>
      </p:ext>
    </p:extLst>
  </p:cSld>
  <p:clrMapOvr>
    <a:masterClrMapping/>
  </p:clrMapOvr>
  <p:timing>
    <p:tnLst>
      <p:par>
        <p:cTn id="1" dur="indefinite" restart="never" nodeType="tmRoot"/>
      </p:par>
    </p:tnLst>
  </p:timing>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7"/>
            <a:ext cx="11889564" cy="917575"/>
          </a:xfrm>
        </p:spPr>
        <p:txBody>
          <a:bodyPr/>
          <a:lstStyle>
            <a:lvl1pPr algn="l" defTabSz="914082" rtl="0" eaLnBrk="1" latinLnBrk="0" hangingPunct="1">
              <a:lnSpc>
                <a:spcPct val="90000"/>
              </a:lnSpc>
              <a:spcBef>
                <a:spcPct val="0"/>
              </a:spcBef>
              <a:buNone/>
              <a:defRPr lang="en-US" sz="3999" b="1" kern="1200" cap="all" spc="-98" baseline="0" dirty="0">
                <a:ln w="3175">
                  <a:noFill/>
                </a:ln>
                <a:solidFill>
                  <a:schemeClr val="tx1"/>
                </a:solidFill>
                <a:effectLst/>
                <a:latin typeface="+mn-lt"/>
                <a:ea typeface="+mn-ea"/>
                <a:cs typeface="+mn-cs"/>
              </a:defRPr>
            </a:lvl1pPr>
          </a:lstStyle>
          <a:p>
            <a:r>
              <a:rPr lang="en-US" smtClean="0"/>
              <a:t>Click to edit Master title style</a:t>
            </a:r>
            <a:endParaRPr lang="en-US" dirty="0"/>
          </a:p>
        </p:txBody>
      </p:sp>
    </p:spTree>
    <p:extLst>
      <p:ext uri="{BB962C8B-B14F-4D97-AF65-F5344CB8AC3E}">
        <p14:creationId xmlns:p14="http://schemas.microsoft.com/office/powerpoint/2010/main" val="1090336416"/>
      </p:ext>
    </p:extLst>
  </p:cSld>
  <p:clrMapOvr>
    <a:masterClrMapping/>
  </p:clrMapOvr>
  <p:transition>
    <p:fade/>
  </p:transition>
  <p:timing>
    <p:tnLst>
      <p:par>
        <p:cTn id="1" dur="indefinite" restart="never" nodeType="tmRoot"/>
      </p:par>
    </p:tnLst>
  </p:timing>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8783639" y="6483350"/>
            <a:ext cx="2797175" cy="371475"/>
          </a:xfrm>
          <a:prstGeom prst="rect">
            <a:avLst/>
          </a:prstGeom>
        </p:spPr>
        <p:txBody>
          <a:bodyPr/>
          <a:lstStyle/>
          <a:p>
            <a:pPr defTabSz="932596"/>
            <a:fld id="{B88A4A26-0490-4A5A-BC37-BEFDBD9282C0}" type="slidenum">
              <a:rPr lang="en-US" sz="1904" smtClean="0">
                <a:solidFill>
                  <a:srgbClr val="505050">
                    <a:tint val="75000"/>
                  </a:srgbClr>
                </a:solidFill>
              </a:rPr>
              <a:pPr defTabSz="932596"/>
              <a:t>‹#›</a:t>
            </a:fld>
            <a:endParaRPr lang="en-US" sz="1904">
              <a:solidFill>
                <a:srgbClr val="505050">
                  <a:tint val="75000"/>
                </a:srgbClr>
              </a:solidFill>
            </a:endParaRPr>
          </a:p>
        </p:txBody>
      </p:sp>
    </p:spTree>
    <p:extLst>
      <p:ext uri="{BB962C8B-B14F-4D97-AF65-F5344CB8AC3E}">
        <p14:creationId xmlns:p14="http://schemas.microsoft.com/office/powerpoint/2010/main" val="1770885142"/>
      </p:ext>
    </p:extLst>
  </p:cSld>
  <p:clrMapOvr>
    <a:masterClrMapping/>
  </p:clrMapOvr>
  <p:transition>
    <p:fade/>
  </p:transition>
  <p:timing>
    <p:tnLst>
      <p:par>
        <p:cTn id="1" dur="indefinite" restart="never" nodeType="tmRoot"/>
      </p:par>
    </p:tnLst>
  </p:timing>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172746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5" indent="0">
              <a:buNone/>
              <a:defRPr/>
            </a:lvl3pPr>
            <a:lvl4pPr marL="457069" indent="0">
              <a:buNone/>
              <a:defRPr/>
            </a:lvl4pPr>
            <a:lvl5pPr marL="68560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425243"/>
      </p:ext>
    </p:extLst>
  </p:cSld>
  <p:clrMapOvr>
    <a:masterClrMapping/>
  </p:clrMapOvr>
  <p:transition>
    <p:fade/>
  </p:transition>
  <p:timing>
    <p:tnLst>
      <p:par>
        <p:cTn id="1" dur="indefinite" restart="never" nodeType="tmRoot"/>
      </p:par>
    </p:tnLst>
  </p:timing>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9">
                <a:solidFill>
                  <a:schemeClr val="bg1"/>
                </a:solidFill>
              </a:defRPr>
            </a:lvl1pPr>
          </a:lstStyle>
          <a:p>
            <a:r>
              <a:rPr lang="en-US" dirty="0" smtClean="0"/>
              <a:t>Click to edit title</a:t>
            </a:r>
            <a:endParaRPr lang="en-US" dirty="0"/>
          </a:p>
        </p:txBody>
      </p:sp>
      <p:grpSp>
        <p:nvGrpSpPr>
          <p:cNvPr id="3" name="Group 2"/>
          <p:cNvGrpSpPr/>
          <p:nvPr/>
        </p:nvGrpSpPr>
        <p:grpSpPr>
          <a:xfrm>
            <a:off x="9595017"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48">
                <a:solidFill>
                  <a:srgbClr val="737373"/>
                </a:solidFill>
              </a:endParaRPr>
            </a:p>
          </p:txBody>
        </p:sp>
      </p:grpSp>
    </p:spTree>
    <p:extLst>
      <p:ext uri="{BB962C8B-B14F-4D97-AF65-F5344CB8AC3E}">
        <p14:creationId xmlns:p14="http://schemas.microsoft.com/office/powerpoint/2010/main" val="3959778798"/>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9" y="6357596"/>
            <a:ext cx="11888061"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58702208"/>
      </p:ext>
    </p:extLst>
  </p:cSld>
  <p:clrMapOvr>
    <a:masterClrMapping/>
  </p:clrMapOvr>
  <p:transition>
    <p:fade/>
  </p:transition>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69" rIns="182837" bIns="146269"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32" bIns="91432"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65"/>
            <a:ext cx="10058401" cy="1829593"/>
          </a:xfrm>
          <a:noFill/>
        </p:spPr>
        <p:txBody>
          <a:bodyPr lIns="182863" tIns="146290" rIns="182863" bIns="146290">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a:xfrm>
            <a:off x="7079832" y="6483349"/>
            <a:ext cx="2797175" cy="371475"/>
          </a:xfrm>
          <a:prstGeom prst="rect">
            <a:avLst/>
          </a:prstGeom>
        </p:spPr>
        <p:txBody>
          <a:bodyPr/>
          <a:lstStyle/>
          <a:p>
            <a:pPr defTabSz="1243414">
              <a:defRPr/>
            </a:pPr>
            <a:fld id="{DF8856BE-949E-4BF1-9D5E-AF39E8E54868}" type="datetime1">
              <a:rPr lang="en-US" smtClean="0">
                <a:solidFill>
                  <a:srgbClr val="505050">
                    <a:tint val="75000"/>
                  </a:srgbClr>
                </a:solidFill>
              </a:rPr>
              <a:pPr defTabSz="1243414">
                <a:defRPr/>
              </a:pPr>
              <a:t>5/7/2015</a:t>
            </a:fld>
            <a:endParaRPr lang="en-US">
              <a:solidFill>
                <a:srgbClr val="505050">
                  <a:tint val="75000"/>
                </a:srgbClr>
              </a:solidFill>
            </a:endParaRPr>
          </a:p>
        </p:txBody>
      </p:sp>
      <p:sp>
        <p:nvSpPr>
          <p:cNvPr id="6" name="Footer Placeholder 5"/>
          <p:cNvSpPr>
            <a:spLocks noGrp="1"/>
          </p:cNvSpPr>
          <p:nvPr>
            <p:ph type="ftr" sz="quarter" idx="14"/>
          </p:nvPr>
        </p:nvSpPr>
        <p:spPr>
          <a:xfrm>
            <a:off x="9877009" y="6483350"/>
            <a:ext cx="1804987" cy="371475"/>
          </a:xfrm>
          <a:prstGeom prst="rect">
            <a:avLst/>
          </a:prstGeom>
        </p:spPr>
        <p:txBody>
          <a:bodyPr/>
          <a:lstStyle/>
          <a:p>
            <a:pPr defTabSz="1243414">
              <a:defRPr/>
            </a:pPr>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a:xfrm>
            <a:off x="11676064" y="6483350"/>
            <a:ext cx="485776" cy="371475"/>
          </a:xfrm>
          <a:prstGeom prst="rect">
            <a:avLst/>
          </a:prstGeom>
        </p:spPr>
        <p:txBody>
          <a:bodyPr/>
          <a:lstStyle/>
          <a:p>
            <a:pPr defTabSz="1243414">
              <a:defRPr/>
            </a:pPr>
            <a:fld id="{2775DF8E-1151-4C45-8C93-3AB060627CA9}" type="slidenum">
              <a:rPr lang="en-US" smtClean="0">
                <a:solidFill>
                  <a:srgbClr val="505050">
                    <a:tint val="75000"/>
                  </a:srgbClr>
                </a:solidFill>
              </a:rPr>
              <a:pPr defTabSz="1243414">
                <a:defRPr/>
              </a:pPr>
              <a:t>‹#›</a:t>
            </a:fld>
            <a:endParaRPr lang="en-US">
              <a:solidFill>
                <a:srgbClr val="505050">
                  <a:tint val="75000"/>
                </a:srgb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424" y="6372726"/>
            <a:ext cx="1387410" cy="469658"/>
          </a:xfrm>
          <a:prstGeom prst="rect">
            <a:avLst/>
          </a:prstGeom>
        </p:spPr>
      </p:pic>
    </p:spTree>
    <p:extLst>
      <p:ext uri="{BB962C8B-B14F-4D97-AF65-F5344CB8AC3E}">
        <p14:creationId xmlns:p14="http://schemas.microsoft.com/office/powerpoint/2010/main" val="730981802"/>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slideLayout" Target="../slideLayouts/slideLayout108.xml"/><Relationship Id="rId55" Type="http://schemas.openxmlformats.org/officeDocument/2006/relationships/slideLayout" Target="../slideLayouts/slideLayout113.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3" Type="http://schemas.openxmlformats.org/officeDocument/2006/relationships/slideLayout" Target="../slideLayouts/slideLayout111.xml"/><Relationship Id="rId5" Type="http://schemas.openxmlformats.org/officeDocument/2006/relationships/slideLayout" Target="../slideLayouts/slideLayout63.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56" Type="http://schemas.openxmlformats.org/officeDocument/2006/relationships/theme" Target="../theme/theme3.xml"/><Relationship Id="rId8" Type="http://schemas.openxmlformats.org/officeDocument/2006/relationships/slideLayout" Target="../slideLayouts/slideLayout66.xml"/><Relationship Id="rId51" Type="http://schemas.openxmlformats.org/officeDocument/2006/relationships/slideLayout" Target="../slideLayouts/slideLayout109.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54" Type="http://schemas.openxmlformats.org/officeDocument/2006/relationships/slideLayout" Target="../slideLayouts/slideLayout112.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57" Type="http://schemas.openxmlformats.org/officeDocument/2006/relationships/image" Target="../media/image8.png"/><Relationship Id="rId10" Type="http://schemas.openxmlformats.org/officeDocument/2006/relationships/slideLayout" Target="../slideLayouts/slideLayout68.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1.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4.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image" Target="../media/image1.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theme" Target="../theme/theme5.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96074700"/>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09578"/>
            <a:ext cx="11887200" cy="1001685"/>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74639" y="1211263"/>
            <a:ext cx="11887200" cy="5486400"/>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noChangeArrowheads="1"/>
          </p:cNvPicPr>
          <p:nvPr userDrawn="1"/>
        </p:nvPicPr>
        <p:blipFill>
          <a:blip r:embed="rId57"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00489530"/>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 id="2147484337" r:id="rId28"/>
    <p:sldLayoutId id="2147484338" r:id="rId29"/>
    <p:sldLayoutId id="2147484339" r:id="rId30"/>
    <p:sldLayoutId id="2147484340" r:id="rId31"/>
    <p:sldLayoutId id="2147484341" r:id="rId32"/>
    <p:sldLayoutId id="2147484342" r:id="rId33"/>
    <p:sldLayoutId id="2147484343" r:id="rId34"/>
    <p:sldLayoutId id="2147484344" r:id="rId35"/>
    <p:sldLayoutId id="2147484345" r:id="rId36"/>
    <p:sldLayoutId id="2147484346" r:id="rId37"/>
    <p:sldLayoutId id="2147484347" r:id="rId38"/>
    <p:sldLayoutId id="2147484348" r:id="rId39"/>
    <p:sldLayoutId id="2147484349" r:id="rId40"/>
    <p:sldLayoutId id="2147484350" r:id="rId41"/>
    <p:sldLayoutId id="2147484351" r:id="rId42"/>
    <p:sldLayoutId id="2147484352" r:id="rId43"/>
    <p:sldLayoutId id="2147484353" r:id="rId44"/>
    <p:sldLayoutId id="2147484354" r:id="rId45"/>
    <p:sldLayoutId id="2147484355" r:id="rId46"/>
    <p:sldLayoutId id="2147484356" r:id="rId47"/>
    <p:sldLayoutId id="2147484357" r:id="rId48"/>
    <p:sldLayoutId id="2147484358" r:id="rId49"/>
    <p:sldLayoutId id="2147484359" r:id="rId50"/>
    <p:sldLayoutId id="2147484360" r:id="rId51"/>
    <p:sldLayoutId id="2147484361" r:id="rId52"/>
    <p:sldLayoutId id="2147484362" r:id="rId53"/>
    <p:sldLayoutId id="2147484363" r:id="rId54"/>
    <p:sldLayoutId id="2147484364" r:id="rId55"/>
  </p:sldLayoutIdLst>
  <p:transition>
    <p:fade/>
  </p:transition>
  <p:timing>
    <p:tnLst>
      <p:par>
        <p:cTn id="1" dur="indefinite" restart="never" nodeType="tmRoot"/>
      </p:par>
    </p:tnLst>
  </p:timing>
  <p:txStyles>
    <p:titleStyle>
      <a:lvl1pPr algn="l" defTabSz="932573"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573"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573"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8001" indent="-233143" algn="l" defTabSz="932573"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87" indent="-233143" algn="l" defTabSz="932573"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87" indent="-233143" algn="l" defTabSz="932573"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57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863"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149"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436" indent="-233143" algn="l" defTabSz="932573"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573" rtl="0" eaLnBrk="1" latinLnBrk="0" hangingPunct="1">
        <a:defRPr sz="1904" kern="1200">
          <a:solidFill>
            <a:schemeClr val="tx1"/>
          </a:solidFill>
          <a:latin typeface="+mn-lt"/>
          <a:ea typeface="+mn-ea"/>
          <a:cs typeface="+mn-cs"/>
        </a:defRPr>
      </a:lvl1pPr>
      <a:lvl2pPr marL="466287" algn="l" defTabSz="932573" rtl="0" eaLnBrk="1" latinLnBrk="0" hangingPunct="1">
        <a:defRPr sz="1904" kern="1200">
          <a:solidFill>
            <a:schemeClr val="tx1"/>
          </a:solidFill>
          <a:latin typeface="+mn-lt"/>
          <a:ea typeface="+mn-ea"/>
          <a:cs typeface="+mn-cs"/>
        </a:defRPr>
      </a:lvl2pPr>
      <a:lvl3pPr marL="932573" algn="l" defTabSz="932573" rtl="0" eaLnBrk="1" latinLnBrk="0" hangingPunct="1">
        <a:defRPr sz="1904" kern="1200">
          <a:solidFill>
            <a:schemeClr val="tx1"/>
          </a:solidFill>
          <a:latin typeface="+mn-lt"/>
          <a:ea typeface="+mn-ea"/>
          <a:cs typeface="+mn-cs"/>
        </a:defRPr>
      </a:lvl3pPr>
      <a:lvl4pPr marL="1398860" algn="l" defTabSz="932573" rtl="0" eaLnBrk="1" latinLnBrk="0" hangingPunct="1">
        <a:defRPr sz="1904" kern="1200">
          <a:solidFill>
            <a:schemeClr val="tx1"/>
          </a:solidFill>
          <a:latin typeface="+mn-lt"/>
          <a:ea typeface="+mn-ea"/>
          <a:cs typeface="+mn-cs"/>
        </a:defRPr>
      </a:lvl4pPr>
      <a:lvl5pPr marL="1865146" algn="l" defTabSz="932573" rtl="0" eaLnBrk="1" latinLnBrk="0" hangingPunct="1">
        <a:defRPr sz="1904" kern="1200">
          <a:solidFill>
            <a:schemeClr val="tx1"/>
          </a:solidFill>
          <a:latin typeface="+mn-lt"/>
          <a:ea typeface="+mn-ea"/>
          <a:cs typeface="+mn-cs"/>
        </a:defRPr>
      </a:lvl5pPr>
      <a:lvl6pPr marL="2331433" algn="l" defTabSz="932573" rtl="0" eaLnBrk="1" latinLnBrk="0" hangingPunct="1">
        <a:defRPr sz="1904" kern="1200">
          <a:solidFill>
            <a:schemeClr val="tx1"/>
          </a:solidFill>
          <a:latin typeface="+mn-lt"/>
          <a:ea typeface="+mn-ea"/>
          <a:cs typeface="+mn-cs"/>
        </a:defRPr>
      </a:lvl6pPr>
      <a:lvl7pPr marL="2797719" algn="l" defTabSz="932573" rtl="0" eaLnBrk="1" latinLnBrk="0" hangingPunct="1">
        <a:defRPr sz="1904" kern="1200">
          <a:solidFill>
            <a:schemeClr val="tx1"/>
          </a:solidFill>
          <a:latin typeface="+mn-lt"/>
          <a:ea typeface="+mn-ea"/>
          <a:cs typeface="+mn-cs"/>
        </a:defRPr>
      </a:lvl7pPr>
      <a:lvl8pPr marL="3264006" algn="l" defTabSz="932573" rtl="0" eaLnBrk="1" latinLnBrk="0" hangingPunct="1">
        <a:defRPr sz="1904" kern="1200">
          <a:solidFill>
            <a:schemeClr val="tx1"/>
          </a:solidFill>
          <a:latin typeface="+mn-lt"/>
          <a:ea typeface="+mn-ea"/>
          <a:cs typeface="+mn-cs"/>
        </a:defRPr>
      </a:lvl8pPr>
      <a:lvl9pPr marL="3730293" algn="l" defTabSz="932573"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tabLst/>
            </a:pPr>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98984552"/>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400" b="0" kern="1200" cap="none" spc="-10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88688164"/>
      </p:ext>
    </p:extLst>
  </p:cSld>
  <p:clrMap bg1="dk1" tx1="lt1" bg2="dk2" tx2="lt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 id="2147484412" r:id="rId24"/>
    <p:sldLayoutId id="2147484413" r:id="rId25"/>
    <p:sldLayoutId id="2147484414" r:id="rId26"/>
    <p:sldLayoutId id="2147484415"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5.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55.xml"/><Relationship Id="rId5" Type="http://schemas.openxmlformats.org/officeDocument/2006/relationships/image" Target="../media/image20.png"/><Relationship Id="rId4" Type="http://schemas.openxmlformats.org/officeDocument/2006/relationships/hyperlink" Target="http://myignite.microsoft.co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233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9" name="Oval 8"/>
          <p:cNvSpPr/>
          <p:nvPr/>
        </p:nvSpPr>
        <p:spPr>
          <a:xfrm>
            <a:off x="3012125" y="3942943"/>
            <a:ext cx="279781" cy="283464"/>
          </a:xfrm>
          <a:prstGeom prst="ellipse">
            <a:avLst/>
          </a:prstGeom>
          <a:solidFill>
            <a:srgbClr val="737373"/>
          </a:solidFill>
          <a:ln w="12700" cap="flat" cmpd="sng" algn="ctr">
            <a:solidFill>
              <a:schemeClr val="bg2"/>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94089"/>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b="1"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75969"/>
            <a:ext cx="373041" cy="374904"/>
          </a:xfrm>
          <a:prstGeom prst="ellipse">
            <a:avLst/>
          </a:prstGeom>
          <a:solidFill>
            <a:srgbClr val="737373"/>
          </a:solidFill>
          <a:ln w="12700" cap="flat" cmpd="sng" algn="ctr">
            <a:solidFill>
              <a:schemeClr val="bg2"/>
            </a:solidFill>
            <a:prstDash val="solid"/>
            <a:miter lim="800000"/>
          </a:ln>
          <a:effectLst/>
        </p:spPr>
      </p:sp>
      <p:sp>
        <p:nvSpPr>
          <p:cNvPr id="12" name="Freeform 11"/>
          <p:cNvSpPr/>
          <p:nvPr/>
        </p:nvSpPr>
        <p:spPr>
          <a:xfrm>
            <a:off x="3795404" y="2756781"/>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b="1"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906475"/>
            <a:ext cx="466302" cy="466344"/>
          </a:xfrm>
          <a:prstGeom prst="ellipse">
            <a:avLst/>
          </a:prstGeom>
          <a:solidFill>
            <a:srgbClr val="737373"/>
          </a:solidFill>
          <a:ln w="28575" cap="flat" cmpd="sng" algn="ctr">
            <a:solidFill>
              <a:schemeClr val="tx1"/>
            </a:solidFill>
            <a:prstDash val="solid"/>
            <a:miter lim="800000"/>
          </a:ln>
          <a:effectLst/>
        </p:spPr>
      </p:sp>
      <p:sp>
        <p:nvSpPr>
          <p:cNvPr id="14" name="Freeform 13"/>
          <p:cNvSpPr/>
          <p:nvPr/>
        </p:nvSpPr>
        <p:spPr>
          <a:xfrm>
            <a:off x="5417574" y="2244193"/>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b="1"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44881"/>
            <a:ext cx="559562" cy="557784"/>
          </a:xfrm>
          <a:prstGeom prst="ellipse">
            <a:avLst/>
          </a:prstGeom>
          <a:solidFill>
            <a:srgbClr val="737373"/>
          </a:solidFill>
          <a:ln w="12700" cap="flat" cmpd="sng" algn="ctr">
            <a:solidFill>
              <a:schemeClr val="bg2"/>
            </a:solidFill>
            <a:prstDash val="solid"/>
            <a:miter lim="800000"/>
          </a:ln>
          <a:effectLst/>
        </p:spPr>
      </p:sp>
      <p:sp>
        <p:nvSpPr>
          <p:cNvPr id="16" name="Freeform 15"/>
          <p:cNvSpPr/>
          <p:nvPr/>
        </p:nvSpPr>
        <p:spPr>
          <a:xfrm>
            <a:off x="7081520" y="1830299"/>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b="1"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44193"/>
            <a:ext cx="652822" cy="649224"/>
          </a:xfrm>
          <a:prstGeom prst="ellipse">
            <a:avLst/>
          </a:prstGeom>
          <a:solidFill>
            <a:srgbClr val="737373"/>
          </a:solidFill>
          <a:ln w="12700" cap="flat" cmpd="sng" algn="ctr">
            <a:solidFill>
              <a:schemeClr val="bg2"/>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0" name="Freeform 19"/>
          <p:cNvSpPr/>
          <p:nvPr/>
        </p:nvSpPr>
        <p:spPr>
          <a:xfrm>
            <a:off x="1518311" y="4086241"/>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30979"/>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8641"/>
            <a:ext cx="110830" cy="108269"/>
          </a:xfrm>
          <a:prstGeom prst="ellipse">
            <a:avLst/>
          </a:prstGeom>
          <a:solidFill>
            <a:srgbClr val="737373"/>
          </a:solidFill>
          <a:ln w="12700" cap="flat" cmpd="sng" algn="ctr">
            <a:solidFill>
              <a:schemeClr val="bg2"/>
            </a:solidFill>
            <a:prstDash val="solid"/>
            <a:miter lim="800000"/>
          </a:ln>
          <a:effectLst/>
        </p:spPr>
      </p:sp>
      <p:sp>
        <p:nvSpPr>
          <p:cNvPr id="23" name="Oval 22"/>
          <p:cNvSpPr/>
          <p:nvPr/>
        </p:nvSpPr>
        <p:spPr>
          <a:xfrm>
            <a:off x="1947315" y="4566651"/>
            <a:ext cx="186521" cy="182880"/>
          </a:xfrm>
          <a:prstGeom prst="ellipse">
            <a:avLst/>
          </a:prstGeom>
          <a:solidFill>
            <a:srgbClr val="737373"/>
          </a:solidFill>
          <a:ln w="12700" cap="flat" cmpd="sng" algn="ctr">
            <a:solidFill>
              <a:schemeClr val="bg2"/>
            </a:solidFill>
            <a:prstDash val="solid"/>
            <a:miter lim="800000"/>
          </a:ln>
          <a:effectLst/>
        </p:spPr>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323641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47 1.13482E-7 L 0.40592 -0.04766 " pathEditMode="relative" rAng="0" ptsTypes="AA">
                                      <p:cBhvr>
                                        <p:cTn id="6" dur="2000" fill="hold"/>
                                        <p:tgtEl>
                                          <p:spTgt spid="21"/>
                                        </p:tgtEl>
                                        <p:attrNameLst>
                                          <p:attrName>ppt_x</p:attrName>
                                          <p:attrName>ppt_y</p:attrName>
                                        </p:attrNameLst>
                                      </p:cBhvr>
                                      <p:rCtr x="20066" y="-2383"/>
                                    </p:animMotion>
                                  </p:childTnLst>
                                </p:cTn>
                              </p:par>
                              <p:par>
                                <p:cTn id="7" presetID="42" presetClass="path" presetSubtype="0" accel="50000" decel="50000" fill="hold" grpId="0" nodeType="withEffect">
                                  <p:stCondLst>
                                    <p:cond delay="0"/>
                                  </p:stCondLst>
                                  <p:childTnLst>
                                    <p:animMotion origin="layout" path="M 0.00639 -8.67E-7 L 0.24432 -0.00703 " pathEditMode="relative" rAng="0" ptsTypes="AA">
                                      <p:cBhvr>
                                        <p:cTn id="8" dur="2000" fill="hold"/>
                                        <p:tgtEl>
                                          <p:spTgt spid="9"/>
                                        </p:tgtEl>
                                        <p:attrNameLst>
                                          <p:attrName>ppt_x</p:attrName>
                                          <p:attrName>ppt_y</p:attrName>
                                        </p:attrNameLst>
                                      </p:cBhvr>
                                      <p:rCtr x="11897" y="-363"/>
                                    </p:animMotion>
                                  </p:childTnLst>
                                </p:cTn>
                              </p:par>
                              <p:par>
                                <p:cTn id="9" presetID="42" presetClass="path" presetSubtype="0" accel="50000" decel="50000" fill="hold" nodeType="withEffect">
                                  <p:stCondLst>
                                    <p:cond delay="0"/>
                                  </p:stCondLst>
                                  <p:childTnLst>
                                    <p:animMotion origin="layout" path="M 0.00358 3.07308E-6 L 0.12906 0.00817 " pathEditMode="relative" rAng="0" ptsTypes="AA">
                                      <p:cBhvr>
                                        <p:cTn id="10" dur="2000" fill="hold"/>
                                        <p:tgtEl>
                                          <p:spTgt spid="11"/>
                                        </p:tgtEl>
                                        <p:attrNameLst>
                                          <p:attrName>ppt_x</p:attrName>
                                          <p:attrName>ppt_y</p:attrName>
                                        </p:attrNameLst>
                                      </p:cBhvr>
                                      <p:rCtr x="6268" y="409"/>
                                    </p:animMotion>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9" name="Oval 8"/>
          <p:cNvSpPr/>
          <p:nvPr/>
        </p:nvSpPr>
        <p:spPr>
          <a:xfrm>
            <a:off x="3012125" y="3942943"/>
            <a:ext cx="279781" cy="283464"/>
          </a:xfrm>
          <a:prstGeom prst="ellipse">
            <a:avLst/>
          </a:prstGeom>
          <a:solidFill>
            <a:srgbClr val="737373"/>
          </a:solidFill>
          <a:ln w="12700" cap="flat" cmpd="sng" algn="ctr">
            <a:solidFill>
              <a:schemeClr val="bg2"/>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94089"/>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75969"/>
            <a:ext cx="373041" cy="374904"/>
          </a:xfrm>
          <a:prstGeom prst="ellipse">
            <a:avLst/>
          </a:prstGeom>
          <a:solidFill>
            <a:srgbClr val="737373"/>
          </a:solidFill>
          <a:ln w="12700" cap="flat" cmpd="sng" algn="ctr">
            <a:solidFill>
              <a:schemeClr val="bg2"/>
            </a:solidFill>
            <a:prstDash val="solid"/>
            <a:miter lim="800000"/>
          </a:ln>
          <a:effectLst/>
        </p:spPr>
      </p:sp>
      <p:sp>
        <p:nvSpPr>
          <p:cNvPr id="12" name="Freeform 11"/>
          <p:cNvSpPr/>
          <p:nvPr/>
        </p:nvSpPr>
        <p:spPr>
          <a:xfrm>
            <a:off x="3795404" y="2756781"/>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906475"/>
            <a:ext cx="466302" cy="466344"/>
          </a:xfrm>
          <a:prstGeom prst="ellipse">
            <a:avLst/>
          </a:prstGeom>
          <a:solidFill>
            <a:srgbClr val="737373"/>
          </a:solidFill>
          <a:ln w="12700" cap="flat" cmpd="sng" algn="ctr">
            <a:solidFill>
              <a:schemeClr val="bg2"/>
            </a:solidFill>
            <a:prstDash val="solid"/>
            <a:miter lim="800000"/>
          </a:ln>
          <a:effectLst/>
        </p:spPr>
      </p:sp>
      <p:sp>
        <p:nvSpPr>
          <p:cNvPr id="14" name="Freeform 13"/>
          <p:cNvSpPr/>
          <p:nvPr/>
        </p:nvSpPr>
        <p:spPr>
          <a:xfrm>
            <a:off x="5417574" y="2244193"/>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44881"/>
            <a:ext cx="559562" cy="557784"/>
          </a:xfrm>
          <a:prstGeom prst="ellipse">
            <a:avLst/>
          </a:prstGeom>
          <a:solidFill>
            <a:srgbClr val="737373"/>
          </a:solidFill>
          <a:ln w="28575" cap="flat" cmpd="sng" algn="ctr">
            <a:solidFill>
              <a:schemeClr val="tx1"/>
            </a:solidFill>
            <a:prstDash val="solid"/>
            <a:miter lim="800000"/>
          </a:ln>
          <a:effectLst/>
        </p:spPr>
      </p:sp>
      <p:sp>
        <p:nvSpPr>
          <p:cNvPr id="16" name="Freeform 15"/>
          <p:cNvSpPr/>
          <p:nvPr/>
        </p:nvSpPr>
        <p:spPr>
          <a:xfrm>
            <a:off x="7081520" y="1830299"/>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44193"/>
            <a:ext cx="652822" cy="649224"/>
          </a:xfrm>
          <a:prstGeom prst="ellipse">
            <a:avLst/>
          </a:prstGeom>
          <a:solidFill>
            <a:srgbClr val="737373"/>
          </a:solidFill>
          <a:ln w="12700" cap="flat" cmpd="sng" algn="ctr">
            <a:solidFill>
              <a:schemeClr val="bg2"/>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kern="0" dirty="0">
                <a:solidFill>
                  <a:srgbClr val="000000"/>
                </a:solidFill>
                <a:latin typeface="Segoe UI Light"/>
                <a:cs typeface="Segoe UI Semibold" panose="020B0702040204020203" pitchFamily="34" charset="0"/>
              </a:rPr>
              <a:t>Internet Explorer 11</a:t>
            </a:r>
          </a:p>
        </p:txBody>
      </p:sp>
      <p:sp>
        <p:nvSpPr>
          <p:cNvPr id="20" name="Freeform 19"/>
          <p:cNvSpPr/>
          <p:nvPr/>
        </p:nvSpPr>
        <p:spPr>
          <a:xfrm>
            <a:off x="1518311" y="4086241"/>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30979"/>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8641"/>
            <a:ext cx="110830" cy="108269"/>
          </a:xfrm>
          <a:prstGeom prst="ellipse">
            <a:avLst/>
          </a:prstGeom>
          <a:solidFill>
            <a:srgbClr val="737373"/>
          </a:solidFill>
          <a:ln w="12700" cap="flat" cmpd="sng" algn="ctr">
            <a:solidFill>
              <a:schemeClr val="bg2"/>
            </a:solidFill>
            <a:prstDash val="solid"/>
            <a:miter lim="800000"/>
          </a:ln>
          <a:effectLst/>
        </p:spPr>
      </p:sp>
      <p:sp>
        <p:nvSpPr>
          <p:cNvPr id="23" name="Oval 22"/>
          <p:cNvSpPr/>
          <p:nvPr/>
        </p:nvSpPr>
        <p:spPr>
          <a:xfrm>
            <a:off x="1947315" y="4566651"/>
            <a:ext cx="186521" cy="182880"/>
          </a:xfrm>
          <a:prstGeom prst="ellipse">
            <a:avLst/>
          </a:prstGeom>
          <a:solidFill>
            <a:srgbClr val="737373"/>
          </a:solidFill>
          <a:ln w="12700" cap="flat" cmpd="sng" algn="ctr">
            <a:solidFill>
              <a:schemeClr val="bg2"/>
            </a:solidFill>
            <a:prstDash val="solid"/>
            <a:miter lim="800000"/>
          </a:ln>
          <a:effectLst/>
        </p:spPr>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4115817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217 1.13482E-7 L 0.54748 -0.04222 " pathEditMode="relative" rAng="0" ptsTypes="AA">
                                      <p:cBhvr>
                                        <p:cTn id="6" dur="2000" fill="hold"/>
                                        <p:tgtEl>
                                          <p:spTgt spid="21"/>
                                        </p:tgtEl>
                                        <p:attrNameLst>
                                          <p:attrName>ppt_x</p:attrName>
                                          <p:attrName>ppt_y</p:attrName>
                                        </p:attrNameLst>
                                      </p:cBhvr>
                                      <p:rCtr x="27266" y="-2111"/>
                                    </p:animMotion>
                                  </p:childTnLst>
                                </p:cTn>
                              </p:par>
                              <p:par>
                                <p:cTn id="7" presetID="42" presetClass="path" presetSubtype="0" accel="50000" decel="50000" fill="hold" grpId="0" nodeType="withEffect">
                                  <p:stCondLst>
                                    <p:cond delay="0"/>
                                  </p:stCondLst>
                                  <p:childTnLst>
                                    <p:animMotion origin="layout" path="M 0.01021 -8.67E-7 L 0.38652 0.069 " pathEditMode="relative" rAng="0" ptsTypes="AA">
                                      <p:cBhvr>
                                        <p:cTn id="8" dur="2000" fill="hold"/>
                                        <p:tgtEl>
                                          <p:spTgt spid="9"/>
                                        </p:tgtEl>
                                        <p:attrNameLst>
                                          <p:attrName>ppt_x</p:attrName>
                                          <p:attrName>ppt_y</p:attrName>
                                        </p:attrNameLst>
                                      </p:cBhvr>
                                      <p:rCtr x="18815" y="3450"/>
                                    </p:animMotion>
                                  </p:childTnLst>
                                </p:cTn>
                              </p:par>
                              <p:par>
                                <p:cTn id="9" presetID="42" presetClass="path" presetSubtype="0" accel="50000" decel="50000" fill="hold" nodeType="withEffect">
                                  <p:stCondLst>
                                    <p:cond delay="0"/>
                                  </p:stCondLst>
                                  <p:childTnLst>
                                    <p:animMotion origin="layout" path="M 0.0023 3.07308E-6 L 0.2719 0.06741 " pathEditMode="relative" rAng="0" ptsTypes="AA">
                                      <p:cBhvr>
                                        <p:cTn id="10" dur="2000" fill="hold"/>
                                        <p:tgtEl>
                                          <p:spTgt spid="11"/>
                                        </p:tgtEl>
                                        <p:attrNameLst>
                                          <p:attrName>ppt_x</p:attrName>
                                          <p:attrName>ppt_y</p:attrName>
                                        </p:attrNameLst>
                                      </p:cBhvr>
                                      <p:rCtr x="13480" y="3359"/>
                                    </p:animMotion>
                                  </p:childTnLst>
                                </p:cTn>
                              </p:par>
                              <p:par>
                                <p:cTn id="11" presetID="42" presetClass="path" presetSubtype="0" accel="50000" decel="50000" fill="hold" nodeType="withEffect">
                                  <p:stCondLst>
                                    <p:cond delay="0"/>
                                  </p:stCondLst>
                                  <p:childTnLst>
                                    <p:animMotion origin="layout" path="M 2.80827E-8 2.25601E-6 L 0.14309 0.04743 " pathEditMode="relative" rAng="0" ptsTypes="AA">
                                      <p:cBhvr>
                                        <p:cTn id="12" dur="2000" fill="hold"/>
                                        <p:tgtEl>
                                          <p:spTgt spid="13"/>
                                        </p:tgtEl>
                                        <p:attrNameLst>
                                          <p:attrName>ppt_x</p:attrName>
                                          <p:attrName>ppt_y</p:attrName>
                                        </p:attrNameLst>
                                      </p:cBhvr>
                                      <p:rCtr x="7148" y="2360"/>
                                    </p:animMotion>
                                  </p:childTnLst>
                                </p:cTn>
                              </p:par>
                              <p:par>
                                <p:cTn id="13" presetID="10" presetClass="exit" presetSubtype="0" fill="hold"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9" name="Oval 8"/>
          <p:cNvSpPr/>
          <p:nvPr/>
        </p:nvSpPr>
        <p:spPr>
          <a:xfrm>
            <a:off x="3012125" y="3942943"/>
            <a:ext cx="279781" cy="283464"/>
          </a:xfrm>
          <a:prstGeom prst="ellipse">
            <a:avLst/>
          </a:prstGeom>
          <a:solidFill>
            <a:srgbClr val="737373"/>
          </a:solidFill>
          <a:ln w="12700" cap="flat" cmpd="sng" algn="ctr">
            <a:solidFill>
              <a:schemeClr val="bg2"/>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94089"/>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b="1"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75969"/>
            <a:ext cx="373041" cy="374904"/>
          </a:xfrm>
          <a:prstGeom prst="ellipse">
            <a:avLst/>
          </a:prstGeom>
          <a:solidFill>
            <a:srgbClr val="737373"/>
          </a:solidFill>
          <a:ln w="12700" cap="flat" cmpd="sng" algn="ctr">
            <a:solidFill>
              <a:schemeClr val="bg2"/>
            </a:solidFill>
            <a:prstDash val="solid"/>
            <a:miter lim="800000"/>
          </a:ln>
          <a:effectLst/>
        </p:spPr>
      </p:sp>
      <p:sp>
        <p:nvSpPr>
          <p:cNvPr id="12" name="Freeform 11"/>
          <p:cNvSpPr/>
          <p:nvPr/>
        </p:nvSpPr>
        <p:spPr>
          <a:xfrm>
            <a:off x="3795404" y="2756781"/>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b="1"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906475"/>
            <a:ext cx="466302" cy="466344"/>
          </a:xfrm>
          <a:prstGeom prst="ellipse">
            <a:avLst/>
          </a:prstGeom>
          <a:solidFill>
            <a:srgbClr val="737373"/>
          </a:solidFill>
          <a:ln w="12700" cap="flat" cmpd="sng" algn="ctr">
            <a:solidFill>
              <a:schemeClr val="bg2"/>
            </a:solidFill>
            <a:prstDash val="solid"/>
            <a:miter lim="800000"/>
          </a:ln>
          <a:effectLst/>
        </p:spPr>
      </p:sp>
      <p:sp>
        <p:nvSpPr>
          <p:cNvPr id="14" name="Freeform 13"/>
          <p:cNvSpPr/>
          <p:nvPr/>
        </p:nvSpPr>
        <p:spPr>
          <a:xfrm>
            <a:off x="5417574" y="2244193"/>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b="1"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44881"/>
            <a:ext cx="559562" cy="557784"/>
          </a:xfrm>
          <a:prstGeom prst="ellipse">
            <a:avLst/>
          </a:prstGeom>
          <a:solidFill>
            <a:srgbClr val="737373"/>
          </a:solidFill>
          <a:ln w="12700" cap="flat" cmpd="sng" algn="ctr">
            <a:solidFill>
              <a:schemeClr val="bg2"/>
            </a:solidFill>
            <a:prstDash val="solid"/>
            <a:miter lim="800000"/>
          </a:ln>
          <a:effectLst/>
        </p:spPr>
      </p:sp>
      <p:sp>
        <p:nvSpPr>
          <p:cNvPr id="16" name="Freeform 15"/>
          <p:cNvSpPr/>
          <p:nvPr/>
        </p:nvSpPr>
        <p:spPr>
          <a:xfrm>
            <a:off x="7081520" y="1830299"/>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b="1"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19" name="Oval 18"/>
          <p:cNvSpPr/>
          <p:nvPr/>
        </p:nvSpPr>
        <p:spPr>
          <a:xfrm>
            <a:off x="1947315" y="4566651"/>
            <a:ext cx="186521" cy="182880"/>
          </a:xfrm>
          <a:prstGeom prst="ellipse">
            <a:avLst/>
          </a:prstGeom>
          <a:solidFill>
            <a:srgbClr val="737373"/>
          </a:solidFill>
          <a:ln w="12700" cap="flat" cmpd="sng" algn="ctr">
            <a:solidFill>
              <a:schemeClr val="bg2"/>
            </a:solidFill>
            <a:prstDash val="solid"/>
            <a:miter lim="800000"/>
          </a:ln>
          <a:effectLst/>
        </p:spPr>
      </p:sp>
      <p:sp>
        <p:nvSpPr>
          <p:cNvPr id="20" name="Freeform 19"/>
          <p:cNvSpPr/>
          <p:nvPr/>
        </p:nvSpPr>
        <p:spPr>
          <a:xfrm>
            <a:off x="1518311" y="4086241"/>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30979"/>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8641"/>
            <a:ext cx="110830" cy="108269"/>
          </a:xfrm>
          <a:prstGeom prst="ellipse">
            <a:avLst/>
          </a:prstGeom>
          <a:solidFill>
            <a:srgbClr val="737373"/>
          </a:solidFill>
          <a:ln w="12700" cap="flat" cmpd="sng" algn="ctr">
            <a:solidFill>
              <a:schemeClr val="bg2"/>
            </a:solidFill>
            <a:prstDash val="solid"/>
            <a:miter lim="800000"/>
          </a:ln>
          <a:effectLst/>
        </p:spPr>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3416841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33342E-6 1.13482E-7 L 0.71075 -0.00772 " pathEditMode="relative" rAng="0" ptsTypes="AA">
                                      <p:cBhvr>
                                        <p:cTn id="6" dur="2000" fill="hold"/>
                                        <p:tgtEl>
                                          <p:spTgt spid="21"/>
                                        </p:tgtEl>
                                        <p:attrNameLst>
                                          <p:attrName>ppt_x</p:attrName>
                                          <p:attrName>ppt_y</p:attrName>
                                        </p:attrNameLst>
                                      </p:cBhvr>
                                      <p:rCtr x="35537" y="-386"/>
                                    </p:animMotion>
                                  </p:childTnLst>
                                </p:cTn>
                              </p:par>
                              <p:par>
                                <p:cTn id="7" presetID="42" presetClass="path" presetSubtype="0" accel="50000" decel="50000" fill="hold" grpId="0" nodeType="withEffect">
                                  <p:stCondLst>
                                    <p:cond delay="0"/>
                                  </p:stCondLst>
                                  <p:childTnLst>
                                    <p:animMotion origin="layout" path="M 0.00319 -8.67E-7 L 0.54979 0.11575 " pathEditMode="relative" rAng="0" ptsTypes="AA">
                                      <p:cBhvr>
                                        <p:cTn id="8" dur="2000" fill="hold"/>
                                        <p:tgtEl>
                                          <p:spTgt spid="9"/>
                                        </p:tgtEl>
                                        <p:attrNameLst>
                                          <p:attrName>ppt_x</p:attrName>
                                          <p:attrName>ppt_y</p:attrName>
                                        </p:attrNameLst>
                                      </p:cBhvr>
                                      <p:rCtr x="27330" y="5788"/>
                                    </p:animMotion>
                                  </p:childTnLst>
                                </p:cTn>
                              </p:par>
                              <p:par>
                                <p:cTn id="9" presetID="42" presetClass="path" presetSubtype="0" accel="50000" decel="50000" fill="hold" nodeType="withEffect">
                                  <p:stCondLst>
                                    <p:cond delay="0"/>
                                  </p:stCondLst>
                                  <p:childTnLst>
                                    <p:animMotion origin="layout" path="M 0.00677 3.07308E-6 L 0.43503 0.12891 " pathEditMode="relative" rAng="0" ptsTypes="AA">
                                      <p:cBhvr>
                                        <p:cTn id="10" dur="2000" fill="hold"/>
                                        <p:tgtEl>
                                          <p:spTgt spid="11"/>
                                        </p:tgtEl>
                                        <p:attrNameLst>
                                          <p:attrName>ppt_x</p:attrName>
                                          <p:attrName>ppt_y</p:attrName>
                                        </p:attrNameLst>
                                      </p:cBhvr>
                                      <p:rCtr x="21407" y="6446"/>
                                    </p:animMotion>
                                  </p:childTnLst>
                                </p:cTn>
                              </p:par>
                              <p:par>
                                <p:cTn id="11" presetID="42" presetClass="path" presetSubtype="0" accel="50000" decel="50000" fill="hold" nodeType="withEffect">
                                  <p:stCondLst>
                                    <p:cond delay="0"/>
                                  </p:stCondLst>
                                  <p:childTnLst>
                                    <p:animMotion origin="layout" path="M 0.00319 2.25601E-6 L 0.30559 0.11484 " pathEditMode="relative" rAng="0" ptsTypes="AA">
                                      <p:cBhvr>
                                        <p:cTn id="12" dur="2000" fill="hold"/>
                                        <p:tgtEl>
                                          <p:spTgt spid="13"/>
                                        </p:tgtEl>
                                        <p:attrNameLst>
                                          <p:attrName>ppt_x</p:attrName>
                                          <p:attrName>ppt_y</p:attrName>
                                        </p:attrNameLst>
                                      </p:cBhvr>
                                      <p:rCtr x="15114" y="5742"/>
                                    </p:animMotion>
                                  </p:childTnLst>
                                </p:cTn>
                              </p:par>
                              <p:par>
                                <p:cTn id="13" presetID="42" presetClass="path" presetSubtype="0" accel="50000" decel="50000" fill="hold" nodeType="withEffect">
                                  <p:stCondLst>
                                    <p:cond delay="0"/>
                                  </p:stCondLst>
                                  <p:childTnLst>
                                    <p:animMotion origin="layout" path="M 0.00319 -2.06083E-6 L 0.16313 0.07422 " pathEditMode="relative" rAng="0" ptsTypes="AA">
                                      <p:cBhvr>
                                        <p:cTn id="14" dur="2000" fill="hold"/>
                                        <p:tgtEl>
                                          <p:spTgt spid="15"/>
                                        </p:tgtEl>
                                        <p:attrNameLst>
                                          <p:attrName>ppt_x</p:attrName>
                                          <p:attrName>ppt_y</p:attrName>
                                        </p:attrNameLst>
                                      </p:cBhvr>
                                      <p:rCtr x="7991" y="3700"/>
                                    </p:animMotion>
                                  </p:childTnLst>
                                </p:cTn>
                              </p:par>
                              <p:par>
                                <p:cTn id="15" presetID="10" presetClass="exit" presetSubtype="0" fill="hold" nodeType="with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Internet Explorer 11 Document Modes</a:t>
            </a:r>
            <a:endParaRPr lang="en-US" sz="6000" dirty="0">
              <a:solidFill>
                <a:schemeClr val="bg1"/>
              </a:solidFill>
            </a:endParaRPr>
          </a:p>
        </p:txBody>
      </p:sp>
      <p:graphicFrame>
        <p:nvGraphicFramePr>
          <p:cNvPr id="23" name="Table 22"/>
          <p:cNvGraphicFramePr>
            <a:graphicFrameLocks noGrp="1"/>
          </p:cNvGraphicFramePr>
          <p:nvPr>
            <p:extLst/>
          </p:nvPr>
        </p:nvGraphicFramePr>
        <p:xfrm>
          <a:off x="3398837" y="1973262"/>
          <a:ext cx="4389120" cy="2743200"/>
        </p:xfrm>
        <a:graphic>
          <a:graphicData uri="http://schemas.openxmlformats.org/drawingml/2006/table">
            <a:tbl>
              <a:tblPr bandRow="1">
                <a:tableStyleId>{775DCB02-9BB8-47FD-8907-85C794F793BA}</a:tableStyleId>
              </a:tblPr>
              <a:tblGrid>
                <a:gridCol w="4389120"/>
              </a:tblGrid>
              <a:tr h="370840">
                <a:tc>
                  <a:txBody>
                    <a:bodyPr/>
                    <a:lstStyle/>
                    <a:p>
                      <a:r>
                        <a:rPr lang="en-US" sz="2400" dirty="0" smtClean="0"/>
                        <a:t>Internet Explorer 11 (edge)</a:t>
                      </a:r>
                      <a:endParaRPr lang="en-US" sz="2400" dirty="0"/>
                    </a:p>
                  </a:txBody>
                  <a:tcPr marL="365760"/>
                </a:tc>
              </a:tr>
              <a:tr h="370840">
                <a:tc>
                  <a:txBody>
                    <a:bodyPr/>
                    <a:lstStyle/>
                    <a:p>
                      <a:r>
                        <a:rPr lang="en-US" sz="2400" dirty="0" smtClean="0"/>
                        <a:t>Internet Explorer 10</a:t>
                      </a:r>
                      <a:endParaRPr lang="en-US" sz="2400" dirty="0"/>
                    </a:p>
                  </a:txBody>
                  <a:tcPr marL="365760"/>
                </a:tc>
              </a:tr>
              <a:tr h="370840">
                <a:tc>
                  <a:txBody>
                    <a:bodyPr/>
                    <a:lstStyle/>
                    <a:p>
                      <a:r>
                        <a:rPr lang="en-US" sz="2400" dirty="0" smtClean="0"/>
                        <a:t>Internet Explorer 9</a:t>
                      </a:r>
                      <a:endParaRPr lang="en-US" sz="2400" dirty="0"/>
                    </a:p>
                  </a:txBody>
                  <a:tcPr marL="365760"/>
                </a:tc>
              </a:tr>
              <a:tr h="370840">
                <a:tc>
                  <a:txBody>
                    <a:bodyPr/>
                    <a:lstStyle/>
                    <a:p>
                      <a:r>
                        <a:rPr lang="en-US" sz="2400" dirty="0" smtClean="0"/>
                        <a:t>Internet Explorer 8</a:t>
                      </a:r>
                      <a:endParaRPr lang="en-US" sz="2400" dirty="0"/>
                    </a:p>
                  </a:txBody>
                  <a:tcPr marL="365760"/>
                </a:tc>
              </a:tr>
              <a:tr h="370840">
                <a:tc>
                  <a:txBody>
                    <a:bodyPr/>
                    <a:lstStyle/>
                    <a:p>
                      <a:r>
                        <a:rPr lang="en-US" sz="2400" dirty="0" smtClean="0"/>
                        <a:t>Internet Explorer</a:t>
                      </a:r>
                      <a:r>
                        <a:rPr lang="en-US" sz="2400" baseline="0" dirty="0" smtClean="0"/>
                        <a:t> 7 (CV)</a:t>
                      </a:r>
                      <a:endParaRPr lang="en-US" sz="2400" dirty="0"/>
                    </a:p>
                  </a:txBody>
                  <a:tcPr marL="365760"/>
                </a:tc>
              </a:tr>
              <a:tr h="370840">
                <a:tc>
                  <a:txBody>
                    <a:bodyPr/>
                    <a:lstStyle/>
                    <a:p>
                      <a:r>
                        <a:rPr lang="en-US" sz="2400" dirty="0" smtClean="0"/>
                        <a:t>Internet Explorer 5 (quirks)</a:t>
                      </a:r>
                      <a:endParaRPr lang="en-US" sz="2400" dirty="0"/>
                    </a:p>
                  </a:txBody>
                  <a:tcPr marL="365760"/>
                </a:tc>
              </a:tr>
            </a:tbl>
          </a:graphicData>
        </a:graphic>
      </p:graphicFrame>
    </p:spTree>
    <p:extLst>
      <p:ext uri="{BB962C8B-B14F-4D97-AF65-F5344CB8AC3E}">
        <p14:creationId xmlns:p14="http://schemas.microsoft.com/office/powerpoint/2010/main" val="25282710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Internet Explorer 11 Document Modes</a:t>
            </a:r>
            <a:endParaRPr lang="en-US" sz="6000" dirty="0">
              <a:solidFill>
                <a:schemeClr val="bg1"/>
              </a:solidFill>
            </a:endParaRPr>
          </a:p>
        </p:txBody>
      </p:sp>
      <p:graphicFrame>
        <p:nvGraphicFramePr>
          <p:cNvPr id="23" name="Table 22"/>
          <p:cNvGraphicFramePr>
            <a:graphicFrameLocks noGrp="1"/>
          </p:cNvGraphicFramePr>
          <p:nvPr>
            <p:extLst/>
          </p:nvPr>
        </p:nvGraphicFramePr>
        <p:xfrm>
          <a:off x="3398837" y="1973262"/>
          <a:ext cx="4389120" cy="3200400"/>
        </p:xfrm>
        <a:graphic>
          <a:graphicData uri="http://schemas.openxmlformats.org/drawingml/2006/table">
            <a:tbl>
              <a:tblPr bandRow="1">
                <a:tableStyleId>{775DCB02-9BB8-47FD-8907-85C794F793BA}</a:tableStyleId>
              </a:tblPr>
              <a:tblGrid>
                <a:gridCol w="4389120"/>
              </a:tblGrid>
              <a:tr h="370840">
                <a:tc>
                  <a:txBody>
                    <a:bodyPr/>
                    <a:lstStyle/>
                    <a:p>
                      <a:r>
                        <a:rPr lang="en-US" sz="2400" dirty="0" smtClean="0"/>
                        <a:t>Internet Explorer 11 (edge)</a:t>
                      </a:r>
                      <a:endParaRPr lang="en-US" sz="2400" dirty="0"/>
                    </a:p>
                  </a:txBody>
                  <a:tcPr marL="365760"/>
                </a:tc>
              </a:tr>
              <a:tr h="370840">
                <a:tc>
                  <a:txBody>
                    <a:bodyPr/>
                    <a:lstStyle/>
                    <a:p>
                      <a:r>
                        <a:rPr lang="en-US" sz="2400" dirty="0" smtClean="0"/>
                        <a:t>Internet Explorer 10</a:t>
                      </a:r>
                      <a:endParaRPr lang="en-US" sz="2400" dirty="0"/>
                    </a:p>
                  </a:txBody>
                  <a:tcPr marL="365760"/>
                </a:tc>
              </a:tr>
              <a:tr h="370840">
                <a:tc>
                  <a:txBody>
                    <a:bodyPr/>
                    <a:lstStyle/>
                    <a:p>
                      <a:r>
                        <a:rPr lang="en-US" sz="2400" dirty="0" smtClean="0"/>
                        <a:t>Internet Explorer 9</a:t>
                      </a:r>
                      <a:endParaRPr lang="en-US" sz="2400" dirty="0"/>
                    </a:p>
                  </a:txBody>
                  <a:tcPr marL="365760"/>
                </a:tc>
              </a:tr>
              <a:tr h="370840">
                <a:tc>
                  <a:txBody>
                    <a:bodyPr/>
                    <a:lstStyle/>
                    <a:p>
                      <a:r>
                        <a:rPr lang="en-US" sz="2400" dirty="0" smtClean="0"/>
                        <a:t>Internet Explorer 8</a:t>
                      </a:r>
                      <a:endParaRPr lang="en-US" sz="2400" dirty="0"/>
                    </a:p>
                  </a:txBody>
                  <a:tcPr marL="365760"/>
                </a:tc>
              </a:tr>
              <a:tr h="370840">
                <a:tc>
                  <a:txBody>
                    <a:bodyPr/>
                    <a:lstStyle/>
                    <a:p>
                      <a:r>
                        <a:rPr lang="en-US" sz="2400" dirty="0" smtClean="0"/>
                        <a:t>Internet Explorer</a:t>
                      </a:r>
                      <a:r>
                        <a:rPr lang="en-US" sz="2400" baseline="0" dirty="0" smtClean="0"/>
                        <a:t> 7 (CV)</a:t>
                      </a:r>
                      <a:endParaRPr lang="en-US" sz="2400" dirty="0"/>
                    </a:p>
                  </a:txBody>
                  <a:tcPr marL="365760"/>
                </a:tc>
              </a:tr>
              <a:tr h="370840">
                <a:tc>
                  <a:txBody>
                    <a:bodyPr/>
                    <a:lstStyle/>
                    <a:p>
                      <a:r>
                        <a:rPr lang="en-US" sz="2400" dirty="0" smtClean="0"/>
                        <a:t>Internet Explorer 5 (quirks)</a:t>
                      </a:r>
                      <a:endParaRPr lang="en-US" sz="2400" dirty="0"/>
                    </a:p>
                  </a:txBody>
                  <a:tcPr marL="365760"/>
                </a:tc>
              </a:tr>
              <a:tr h="370840">
                <a:tc>
                  <a:txBody>
                    <a:bodyPr/>
                    <a:lstStyle/>
                    <a:p>
                      <a:r>
                        <a:rPr lang="en-US" sz="2400" b="1" dirty="0" smtClean="0"/>
                        <a:t>Interoperable Quirks</a:t>
                      </a:r>
                      <a:endParaRPr lang="en-US" sz="2400" b="1" dirty="0"/>
                    </a:p>
                  </a:txBody>
                  <a:tcPr marL="365760"/>
                </a:tc>
              </a:tr>
            </a:tbl>
          </a:graphicData>
        </a:graphic>
      </p:graphicFrame>
    </p:spTree>
    <p:extLst>
      <p:ext uri="{BB962C8B-B14F-4D97-AF65-F5344CB8AC3E}">
        <p14:creationId xmlns:p14="http://schemas.microsoft.com/office/powerpoint/2010/main" val="23056239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Internet Explorer 11 Document Modes</a:t>
            </a:r>
            <a:endParaRPr lang="en-US" sz="6000" dirty="0">
              <a:solidFill>
                <a:schemeClr val="bg1"/>
              </a:solidFill>
            </a:endParaRPr>
          </a:p>
        </p:txBody>
      </p:sp>
      <p:graphicFrame>
        <p:nvGraphicFramePr>
          <p:cNvPr id="23" name="Table 22"/>
          <p:cNvGraphicFramePr>
            <a:graphicFrameLocks noGrp="1"/>
          </p:cNvGraphicFramePr>
          <p:nvPr>
            <p:extLst/>
          </p:nvPr>
        </p:nvGraphicFramePr>
        <p:xfrm>
          <a:off x="3398837" y="1973262"/>
          <a:ext cx="4389120" cy="3657600"/>
        </p:xfrm>
        <a:graphic>
          <a:graphicData uri="http://schemas.openxmlformats.org/drawingml/2006/table">
            <a:tbl>
              <a:tblPr bandRow="1">
                <a:tableStyleId>{775DCB02-9BB8-47FD-8907-85C794F793BA}</a:tableStyleId>
              </a:tblPr>
              <a:tblGrid>
                <a:gridCol w="4389120"/>
              </a:tblGrid>
              <a:tr h="370840">
                <a:tc>
                  <a:txBody>
                    <a:bodyPr/>
                    <a:lstStyle/>
                    <a:p>
                      <a:r>
                        <a:rPr lang="en-US" sz="2400" dirty="0" smtClean="0"/>
                        <a:t>Internet Explorer 11 (edge)</a:t>
                      </a:r>
                      <a:endParaRPr lang="en-US" sz="2400" dirty="0"/>
                    </a:p>
                  </a:txBody>
                  <a:tcPr marL="365760"/>
                </a:tc>
              </a:tr>
              <a:tr h="370840">
                <a:tc>
                  <a:txBody>
                    <a:bodyPr/>
                    <a:lstStyle/>
                    <a:p>
                      <a:r>
                        <a:rPr lang="en-US" sz="2400" dirty="0" smtClean="0"/>
                        <a:t>Internet Explorer 10</a:t>
                      </a:r>
                      <a:endParaRPr lang="en-US" sz="2400" dirty="0"/>
                    </a:p>
                  </a:txBody>
                  <a:tcPr marL="365760"/>
                </a:tc>
              </a:tr>
              <a:tr h="370840">
                <a:tc>
                  <a:txBody>
                    <a:bodyPr/>
                    <a:lstStyle/>
                    <a:p>
                      <a:r>
                        <a:rPr lang="en-US" sz="2400" dirty="0" smtClean="0"/>
                        <a:t>Internet Explorer 9</a:t>
                      </a:r>
                      <a:endParaRPr lang="en-US" sz="2400" dirty="0"/>
                    </a:p>
                  </a:txBody>
                  <a:tcPr marL="365760"/>
                </a:tc>
              </a:tr>
              <a:tr h="370840">
                <a:tc>
                  <a:txBody>
                    <a:bodyPr/>
                    <a:lstStyle/>
                    <a:p>
                      <a:r>
                        <a:rPr lang="en-US" sz="2400" dirty="0" smtClean="0"/>
                        <a:t>Internet Explorer 8</a:t>
                      </a:r>
                      <a:endParaRPr lang="en-US" sz="2400" dirty="0"/>
                    </a:p>
                  </a:txBody>
                  <a:tcPr marL="365760"/>
                </a:tc>
              </a:tr>
              <a:tr h="370840">
                <a:tc>
                  <a:txBody>
                    <a:bodyPr/>
                    <a:lstStyle/>
                    <a:p>
                      <a:r>
                        <a:rPr lang="en-US" sz="2400" dirty="0" smtClean="0"/>
                        <a:t>Internet Explorer</a:t>
                      </a:r>
                      <a:r>
                        <a:rPr lang="en-US" sz="2400" baseline="0" dirty="0" smtClean="0"/>
                        <a:t> 7 (CV)</a:t>
                      </a:r>
                      <a:endParaRPr lang="en-US" sz="2400" dirty="0"/>
                    </a:p>
                  </a:txBody>
                  <a:tcPr marL="365760"/>
                </a:tc>
              </a:tr>
              <a:tr h="370840">
                <a:tc>
                  <a:txBody>
                    <a:bodyPr/>
                    <a:lstStyle/>
                    <a:p>
                      <a:r>
                        <a:rPr lang="en-US" sz="2400" b="0" dirty="0" smtClean="0"/>
                        <a:t>Internet Explorer 5 (quirks)</a:t>
                      </a:r>
                      <a:endParaRPr lang="en-US" sz="2400" b="0" dirty="0"/>
                    </a:p>
                  </a:txBody>
                  <a:tcPr marL="365760"/>
                </a:tc>
              </a:tr>
              <a:tr h="370840">
                <a:tc>
                  <a:txBody>
                    <a:bodyPr/>
                    <a:lstStyle/>
                    <a:p>
                      <a:r>
                        <a:rPr lang="en-US" sz="2400" b="0" dirty="0" smtClean="0"/>
                        <a:t>Interoperable Quirks</a:t>
                      </a:r>
                      <a:endParaRPr lang="en-US" sz="2400" b="0" dirty="0"/>
                    </a:p>
                  </a:txBody>
                  <a:tcPr marL="365760"/>
                </a:tc>
              </a:tr>
              <a:tr h="370840">
                <a:tc>
                  <a:txBody>
                    <a:bodyPr/>
                    <a:lstStyle/>
                    <a:p>
                      <a:r>
                        <a:rPr lang="en-US" sz="2400" b="1" dirty="0" smtClean="0"/>
                        <a:t>IE8 Enterprise Mode</a:t>
                      </a:r>
                      <a:endParaRPr lang="en-US" sz="2400" b="1" dirty="0"/>
                    </a:p>
                  </a:txBody>
                  <a:tcPr marL="365760"/>
                </a:tc>
              </a:tr>
            </a:tbl>
          </a:graphicData>
        </a:graphic>
      </p:graphicFrame>
    </p:spTree>
    <p:extLst>
      <p:ext uri="{BB962C8B-B14F-4D97-AF65-F5344CB8AC3E}">
        <p14:creationId xmlns:p14="http://schemas.microsoft.com/office/powerpoint/2010/main" val="28374639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Internet Explorer 11 Document Modes</a:t>
            </a:r>
            <a:endParaRPr lang="en-US" sz="6000" dirty="0">
              <a:solidFill>
                <a:schemeClr val="bg1"/>
              </a:solidFill>
            </a:endParaRPr>
          </a:p>
        </p:txBody>
      </p:sp>
      <p:graphicFrame>
        <p:nvGraphicFramePr>
          <p:cNvPr id="23" name="Table 22"/>
          <p:cNvGraphicFramePr>
            <a:graphicFrameLocks noGrp="1"/>
          </p:cNvGraphicFramePr>
          <p:nvPr>
            <p:extLst/>
          </p:nvPr>
        </p:nvGraphicFramePr>
        <p:xfrm>
          <a:off x="3398837" y="1973262"/>
          <a:ext cx="4389120" cy="4114800"/>
        </p:xfrm>
        <a:graphic>
          <a:graphicData uri="http://schemas.openxmlformats.org/drawingml/2006/table">
            <a:tbl>
              <a:tblPr bandRow="1">
                <a:tableStyleId>{775DCB02-9BB8-47FD-8907-85C794F793BA}</a:tableStyleId>
              </a:tblPr>
              <a:tblGrid>
                <a:gridCol w="4389120"/>
              </a:tblGrid>
              <a:tr h="370840">
                <a:tc>
                  <a:txBody>
                    <a:bodyPr/>
                    <a:lstStyle/>
                    <a:p>
                      <a:r>
                        <a:rPr lang="en-US" sz="2400" dirty="0" smtClean="0"/>
                        <a:t>Internet Explorer 11 (edge)</a:t>
                      </a:r>
                      <a:endParaRPr lang="en-US" sz="2400" dirty="0"/>
                    </a:p>
                  </a:txBody>
                  <a:tcPr marL="365760"/>
                </a:tc>
              </a:tr>
              <a:tr h="370840">
                <a:tc>
                  <a:txBody>
                    <a:bodyPr/>
                    <a:lstStyle/>
                    <a:p>
                      <a:r>
                        <a:rPr lang="en-US" sz="2400" dirty="0" smtClean="0"/>
                        <a:t>Internet Explorer 10</a:t>
                      </a:r>
                      <a:endParaRPr lang="en-US" sz="2400" dirty="0"/>
                    </a:p>
                  </a:txBody>
                  <a:tcPr marL="365760"/>
                </a:tc>
              </a:tr>
              <a:tr h="370840">
                <a:tc>
                  <a:txBody>
                    <a:bodyPr/>
                    <a:lstStyle/>
                    <a:p>
                      <a:r>
                        <a:rPr lang="en-US" sz="2400" dirty="0" smtClean="0"/>
                        <a:t>Internet Explorer 9</a:t>
                      </a:r>
                      <a:endParaRPr lang="en-US" sz="2400" dirty="0"/>
                    </a:p>
                  </a:txBody>
                  <a:tcPr marL="365760"/>
                </a:tc>
              </a:tr>
              <a:tr h="370840">
                <a:tc>
                  <a:txBody>
                    <a:bodyPr/>
                    <a:lstStyle/>
                    <a:p>
                      <a:r>
                        <a:rPr lang="en-US" sz="2400" dirty="0" smtClean="0"/>
                        <a:t>Internet Explorer 8</a:t>
                      </a:r>
                      <a:endParaRPr lang="en-US" sz="2400" dirty="0"/>
                    </a:p>
                  </a:txBody>
                  <a:tcPr marL="365760"/>
                </a:tc>
              </a:tr>
              <a:tr h="370840">
                <a:tc>
                  <a:txBody>
                    <a:bodyPr/>
                    <a:lstStyle/>
                    <a:p>
                      <a:r>
                        <a:rPr lang="en-US" sz="2400" dirty="0" smtClean="0"/>
                        <a:t>Internet Explorer</a:t>
                      </a:r>
                      <a:r>
                        <a:rPr lang="en-US" sz="2400" baseline="0" dirty="0" smtClean="0"/>
                        <a:t> 7 (CV)</a:t>
                      </a:r>
                      <a:endParaRPr lang="en-US" sz="2400" dirty="0"/>
                    </a:p>
                  </a:txBody>
                  <a:tcPr marL="365760"/>
                </a:tc>
              </a:tr>
              <a:tr h="370840">
                <a:tc>
                  <a:txBody>
                    <a:bodyPr/>
                    <a:lstStyle/>
                    <a:p>
                      <a:r>
                        <a:rPr lang="en-US" sz="2400" b="0" dirty="0" smtClean="0"/>
                        <a:t>Internet Explorer 5 (quirks)</a:t>
                      </a:r>
                      <a:endParaRPr lang="en-US" sz="2400" b="0" dirty="0"/>
                    </a:p>
                  </a:txBody>
                  <a:tcPr marL="365760"/>
                </a:tc>
              </a:tr>
              <a:tr h="370840">
                <a:tc>
                  <a:txBody>
                    <a:bodyPr/>
                    <a:lstStyle/>
                    <a:p>
                      <a:r>
                        <a:rPr lang="en-US" sz="2400" b="0" dirty="0" smtClean="0"/>
                        <a:t>Interoperable Quirks</a:t>
                      </a:r>
                      <a:endParaRPr lang="en-US" sz="2400" b="0" dirty="0"/>
                    </a:p>
                  </a:txBody>
                  <a:tcPr marL="365760"/>
                </a:tc>
              </a:tr>
              <a:tr h="370840">
                <a:tc>
                  <a:txBody>
                    <a:bodyPr/>
                    <a:lstStyle/>
                    <a:p>
                      <a:r>
                        <a:rPr lang="en-US" sz="2400" b="0" dirty="0" smtClean="0"/>
                        <a:t>IE8 Enterprise Mode</a:t>
                      </a:r>
                      <a:endParaRPr lang="en-US" sz="2400" b="0" dirty="0"/>
                    </a:p>
                  </a:txBody>
                  <a:tcPr marL="365760"/>
                </a:tc>
              </a:tr>
              <a:tr h="370840">
                <a:tc>
                  <a:txBody>
                    <a:bodyPr/>
                    <a:lstStyle/>
                    <a:p>
                      <a:r>
                        <a:rPr lang="en-US" sz="2400" b="1" dirty="0" smtClean="0"/>
                        <a:t>IE7 Enterprise Mode</a:t>
                      </a:r>
                      <a:endParaRPr lang="en-US" sz="2400" b="1" dirty="0"/>
                    </a:p>
                  </a:txBody>
                  <a:tcPr marL="365760"/>
                </a:tc>
              </a:tr>
            </a:tbl>
          </a:graphicData>
        </a:graphic>
      </p:graphicFrame>
    </p:spTree>
    <p:extLst>
      <p:ext uri="{BB962C8B-B14F-4D97-AF65-F5344CB8AC3E}">
        <p14:creationId xmlns:p14="http://schemas.microsoft.com/office/powerpoint/2010/main" val="293944786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17" name="Oval 16"/>
          <p:cNvSpPr/>
          <p:nvPr/>
        </p:nvSpPr>
        <p:spPr>
          <a:xfrm>
            <a:off x="9666363" y="2244193"/>
            <a:ext cx="652822" cy="649224"/>
          </a:xfrm>
          <a:prstGeom prst="ellipse">
            <a:avLst/>
          </a:prstGeom>
          <a:solidFill>
            <a:srgbClr val="737373"/>
          </a:solidFill>
          <a:ln w="28575" cap="flat" cmpd="sng" algn="ctr">
            <a:solidFill>
              <a:schemeClr val="tx1"/>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Internet Explorer 11 Document Modes</a:t>
            </a:r>
            <a:endParaRPr lang="en-US" sz="6000" dirty="0">
              <a:solidFill>
                <a:schemeClr val="bg1"/>
              </a:solidFill>
            </a:endParaRPr>
          </a:p>
        </p:txBody>
      </p:sp>
      <p:graphicFrame>
        <p:nvGraphicFramePr>
          <p:cNvPr id="23" name="Table 22"/>
          <p:cNvGraphicFramePr>
            <a:graphicFrameLocks noGrp="1"/>
          </p:cNvGraphicFramePr>
          <p:nvPr>
            <p:extLst/>
          </p:nvPr>
        </p:nvGraphicFramePr>
        <p:xfrm>
          <a:off x="3398837" y="1973262"/>
          <a:ext cx="4389120" cy="4114800"/>
        </p:xfrm>
        <a:graphic>
          <a:graphicData uri="http://schemas.openxmlformats.org/drawingml/2006/table">
            <a:tbl>
              <a:tblPr bandRow="1">
                <a:tableStyleId>{775DCB02-9BB8-47FD-8907-85C794F793BA}</a:tableStyleId>
              </a:tblPr>
              <a:tblGrid>
                <a:gridCol w="4389120"/>
              </a:tblGrid>
              <a:tr h="370840">
                <a:tc>
                  <a:txBody>
                    <a:bodyPr/>
                    <a:lstStyle/>
                    <a:p>
                      <a:r>
                        <a:rPr lang="en-US" sz="2400" dirty="0" smtClean="0"/>
                        <a:t>Internet Explorer 11 (edge)</a:t>
                      </a:r>
                      <a:endParaRPr lang="en-US" sz="2400" dirty="0"/>
                    </a:p>
                  </a:txBody>
                  <a:tcPr marL="365760"/>
                </a:tc>
              </a:tr>
              <a:tr h="370840">
                <a:tc>
                  <a:txBody>
                    <a:bodyPr/>
                    <a:lstStyle/>
                    <a:p>
                      <a:r>
                        <a:rPr lang="en-US" sz="2400" dirty="0" smtClean="0"/>
                        <a:t>Internet Explorer 10</a:t>
                      </a:r>
                      <a:endParaRPr lang="en-US" sz="2400" dirty="0"/>
                    </a:p>
                  </a:txBody>
                  <a:tcPr marL="365760"/>
                </a:tc>
              </a:tr>
              <a:tr h="370840">
                <a:tc>
                  <a:txBody>
                    <a:bodyPr/>
                    <a:lstStyle/>
                    <a:p>
                      <a:r>
                        <a:rPr lang="en-US" sz="2400" dirty="0" smtClean="0"/>
                        <a:t>Internet Explorer 9</a:t>
                      </a:r>
                      <a:endParaRPr lang="en-US" sz="2400" dirty="0"/>
                    </a:p>
                  </a:txBody>
                  <a:tcPr marL="365760"/>
                </a:tc>
              </a:tr>
              <a:tr h="370840">
                <a:tc>
                  <a:txBody>
                    <a:bodyPr/>
                    <a:lstStyle/>
                    <a:p>
                      <a:r>
                        <a:rPr lang="en-US" sz="2400" dirty="0" smtClean="0"/>
                        <a:t>Internet Explorer 8</a:t>
                      </a:r>
                      <a:endParaRPr lang="en-US" sz="2400" dirty="0"/>
                    </a:p>
                  </a:txBody>
                  <a:tcPr marL="365760"/>
                </a:tc>
              </a:tr>
              <a:tr h="370840">
                <a:tc>
                  <a:txBody>
                    <a:bodyPr/>
                    <a:lstStyle/>
                    <a:p>
                      <a:r>
                        <a:rPr lang="en-US" sz="2400" dirty="0" smtClean="0"/>
                        <a:t>Internet Explorer</a:t>
                      </a:r>
                      <a:r>
                        <a:rPr lang="en-US" sz="2400" baseline="0" dirty="0" smtClean="0"/>
                        <a:t> 7 (CV)</a:t>
                      </a:r>
                      <a:endParaRPr lang="en-US" sz="2400" dirty="0"/>
                    </a:p>
                  </a:txBody>
                  <a:tcPr marL="365760"/>
                </a:tc>
              </a:tr>
              <a:tr h="370840">
                <a:tc>
                  <a:txBody>
                    <a:bodyPr/>
                    <a:lstStyle/>
                    <a:p>
                      <a:r>
                        <a:rPr lang="en-US" sz="2400" b="0" dirty="0" smtClean="0"/>
                        <a:t>Internet Explorer 5 (quirks)</a:t>
                      </a:r>
                      <a:endParaRPr lang="en-US" sz="2400" b="0" dirty="0"/>
                    </a:p>
                  </a:txBody>
                  <a:tcPr marL="365760"/>
                </a:tc>
              </a:tr>
              <a:tr h="370840">
                <a:tc>
                  <a:txBody>
                    <a:bodyPr/>
                    <a:lstStyle/>
                    <a:p>
                      <a:r>
                        <a:rPr lang="en-US" sz="2400" b="0" dirty="0" smtClean="0"/>
                        <a:t>Interoperable Quirks</a:t>
                      </a:r>
                      <a:endParaRPr lang="en-US" sz="2400" b="0" dirty="0"/>
                    </a:p>
                  </a:txBody>
                  <a:tcPr marL="365760"/>
                </a:tc>
              </a:tr>
              <a:tr h="370840">
                <a:tc>
                  <a:txBody>
                    <a:bodyPr/>
                    <a:lstStyle/>
                    <a:p>
                      <a:r>
                        <a:rPr lang="en-US" sz="2400" b="0" dirty="0" smtClean="0"/>
                        <a:t>IE8 Enterprise Mode</a:t>
                      </a:r>
                      <a:endParaRPr lang="en-US" sz="2400" b="0" dirty="0"/>
                    </a:p>
                  </a:txBody>
                  <a:tcPr marL="365760"/>
                </a:tc>
              </a:tr>
              <a:tr h="370840">
                <a:tc>
                  <a:txBody>
                    <a:bodyPr/>
                    <a:lstStyle/>
                    <a:p>
                      <a:r>
                        <a:rPr lang="en-US" sz="2400" b="0" dirty="0" smtClean="0"/>
                        <a:t>IE7 Enterprise Mode</a:t>
                      </a:r>
                      <a:endParaRPr lang="en-US" sz="2400" b="0" dirty="0"/>
                    </a:p>
                  </a:txBody>
                  <a:tcPr marL="365760"/>
                </a:tc>
              </a:tr>
            </a:tbl>
          </a:graphicData>
        </a:graphic>
      </p:graphicFrame>
    </p:spTree>
    <p:extLst>
      <p:ext uri="{BB962C8B-B14F-4D97-AF65-F5344CB8AC3E}">
        <p14:creationId xmlns:p14="http://schemas.microsoft.com/office/powerpoint/2010/main" val="93727271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6" y="2392896"/>
            <a:ext cx="10820401" cy="3923766"/>
          </a:xfrm>
        </p:spPr>
        <p:txBody>
          <a:bodyPr/>
          <a:lstStyle/>
          <a:p>
            <a:r>
              <a:rPr lang="en-US" dirty="0" smtClean="0"/>
              <a:t>Browser Upgrade Resources</a:t>
            </a:r>
            <a:br>
              <a:rPr lang="en-US" dirty="0" smtClean="0"/>
            </a:br>
            <a:r>
              <a:rPr lang="en-US" dirty="0" smtClean="0"/>
              <a:t/>
            </a:r>
            <a:br>
              <a:rPr lang="en-US" dirty="0" smtClean="0"/>
            </a:br>
            <a:r>
              <a:rPr lang="en-US" sz="5400" dirty="0"/>
              <a:t>o</a:t>
            </a:r>
            <a:r>
              <a:rPr lang="en-US" sz="5400" dirty="0" smtClean="0"/>
              <a:t>r, what we doing to make it better?</a:t>
            </a:r>
            <a:endParaRPr lang="en-US" sz="5400" dirty="0"/>
          </a:p>
        </p:txBody>
      </p:sp>
    </p:spTree>
    <p:extLst>
      <p:ext uri="{BB962C8B-B14F-4D97-AF65-F5344CB8AC3E}">
        <p14:creationId xmlns:p14="http://schemas.microsoft.com/office/powerpoint/2010/main" val="366409250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a:graphicFrameLocks noGrp="1"/>
          </p:cNvGraphicFramePr>
          <p:nvPr>
            <p:extLst/>
          </p:nvPr>
        </p:nvGraphicFramePr>
        <p:xfrm>
          <a:off x="6513294" y="1851342"/>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Testing </a:t>
                      </a:r>
                      <a:r>
                        <a:rPr lang="en-US" sz="1600" baseline="0" dirty="0" smtClean="0">
                          <a:solidFill>
                            <a:schemeClr val="bg2"/>
                          </a:solidFill>
                        </a:rPr>
                        <a:t>&amp; </a:t>
                      </a:r>
                    </a:p>
                    <a:p>
                      <a:pPr algn="r"/>
                      <a:r>
                        <a:rPr lang="en-US" sz="1600" dirty="0" smtClean="0">
                          <a:solidFill>
                            <a:schemeClr val="bg2"/>
                          </a:solidFill>
                        </a:rPr>
                        <a:t>Remediation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CF2"/>
                    </a:solidFill>
                  </a:tcPr>
                </a:tc>
              </a:tr>
              <a:tr h="2926080">
                <a:tc>
                  <a:txBody>
                    <a:bodyPr/>
                    <a:lstStyle/>
                    <a:p>
                      <a:pPr marL="283464" indent="-283464" algn="l" defTabSz="1219170" rtl="0" eaLnBrk="1" latinLnBrk="0" hangingPunct="1">
                        <a:spcAft>
                          <a:spcPts val="600"/>
                        </a:spcAft>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Leverage </a:t>
                      </a:r>
                      <a:r>
                        <a:rPr lang="en-US" sz="1600" b="1" kern="1200" dirty="0" smtClean="0">
                          <a:solidFill>
                            <a:schemeClr val="dk1"/>
                          </a:solidFill>
                          <a:latin typeface="+mn-lt"/>
                          <a:ea typeface="+mn-ea"/>
                          <a:cs typeface="+mn-cs"/>
                        </a:rPr>
                        <a:t>Enterprise Mode</a:t>
                      </a:r>
                      <a:r>
                        <a:rPr lang="en-US" sz="1600" kern="1200" dirty="0" smtClean="0">
                          <a:solidFill>
                            <a:schemeClr val="dk1"/>
                          </a:solidFill>
                          <a:latin typeface="+mn-lt"/>
                          <a:ea typeface="+mn-ea"/>
                          <a:cs typeface="+mn-cs"/>
                        </a:rPr>
                        <a:t> for backward</a:t>
                      </a:r>
                      <a:r>
                        <a:rPr lang="en-US" sz="1600" kern="1200" baseline="0" dirty="0" smtClean="0">
                          <a:solidFill>
                            <a:schemeClr val="dk1"/>
                          </a:solidFill>
                          <a:latin typeface="+mn-lt"/>
                          <a:ea typeface="+mn-ea"/>
                          <a:cs typeface="+mn-cs"/>
                        </a:rPr>
                        <a:t> compatibility</a:t>
                      </a:r>
                    </a:p>
                    <a:p>
                      <a:pPr marL="283464" indent="-283464" algn="l" defTabSz="1219170" rtl="0" eaLnBrk="1" latinLnBrk="0" hangingPunct="1">
                        <a:spcAft>
                          <a:spcPts val="600"/>
                        </a:spcAft>
                        <a:buClr>
                          <a:schemeClr val="accent2"/>
                        </a:buClr>
                        <a:buFont typeface="Wingdings" panose="05000000000000000000" pitchFamily="2" charset="2"/>
                        <a:buChar char="§"/>
                      </a:pPr>
                      <a:r>
                        <a:rPr lang="en-US" sz="1600" kern="1200" baseline="0" dirty="0" smtClean="0">
                          <a:solidFill>
                            <a:schemeClr val="dk1"/>
                          </a:solidFill>
                          <a:latin typeface="+mn-lt"/>
                          <a:ea typeface="+mn-ea"/>
                          <a:cs typeface="+mn-cs"/>
                        </a:rPr>
                        <a:t>Upgrade to modern standards using </a:t>
                      </a:r>
                      <a:r>
                        <a:rPr lang="en-US" sz="1600" b="1" kern="1200" baseline="0" dirty="0" smtClean="0">
                          <a:solidFill>
                            <a:schemeClr val="dk1"/>
                          </a:solidFill>
                          <a:latin typeface="+mn-lt"/>
                          <a:ea typeface="+mn-ea"/>
                          <a:cs typeface="+mn-cs"/>
                        </a:rPr>
                        <a:t>Modern.IE</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a:t>
                      </a:r>
                      <a:r>
                        <a:rPr lang="en-US" sz="1600" b="1" kern="1200" baseline="0" dirty="0" smtClean="0">
                          <a:solidFill>
                            <a:schemeClr val="dk1"/>
                          </a:solidFill>
                          <a:latin typeface="+mn-lt"/>
                          <a:ea typeface="+mn-ea"/>
                          <a:cs typeface="+mn-cs"/>
                        </a:rPr>
                        <a:t> Services</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 Partners</a:t>
                      </a:r>
                      <a:endParaRPr lang="en-US" sz="1600" b="1" kern="1200" baseline="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 name="Title 1"/>
          <p:cNvSpPr>
            <a:spLocks noGrp="1"/>
          </p:cNvSpPr>
          <p:nvPr>
            <p:ph type="title"/>
          </p:nvPr>
        </p:nvSpPr>
        <p:spPr>
          <a:xfrm>
            <a:off x="274637" y="453369"/>
            <a:ext cx="11806696" cy="910293"/>
          </a:xfrm>
        </p:spPr>
        <p:txBody>
          <a:bodyPr vert="horz" wrap="square" lIns="0" tIns="46630" rIns="93260" bIns="46630" rtlCol="0" anchor="b">
            <a:noAutofit/>
          </a:bodyPr>
          <a:lstStyle/>
          <a:p>
            <a:pPr>
              <a:lnSpc>
                <a:spcPts val="3468"/>
              </a:lnSpc>
            </a:pPr>
            <a:r>
              <a:rPr lang="en-US" sz="6000" dirty="0" smtClean="0">
                <a:solidFill>
                  <a:schemeClr val="bg1"/>
                </a:solidFill>
              </a:rPr>
              <a:t>Browser Upgrade Resources</a:t>
            </a:r>
            <a:endParaRPr lang="en-US" sz="6000" dirty="0">
              <a:solidFill>
                <a:schemeClr val="bg1"/>
              </a:solidFill>
            </a:endParaRPr>
          </a:p>
        </p:txBody>
      </p:sp>
      <p:graphicFrame>
        <p:nvGraphicFramePr>
          <p:cNvPr id="14" name="Table 13"/>
          <p:cNvGraphicFramePr>
            <a:graphicFrameLocks noGrp="1"/>
          </p:cNvGraphicFramePr>
          <p:nvPr>
            <p:extLst/>
          </p:nvPr>
        </p:nvGraphicFramePr>
        <p:xfrm>
          <a:off x="387650" y="1851342"/>
          <a:ext cx="2468880" cy="393374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Consideration</a:t>
                      </a:r>
                      <a:endParaRPr lang="en-US" sz="1400" b="0" i="1" baseline="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188F"/>
                    </a:solidFill>
                  </a:tcPr>
                </a:tc>
              </a:tr>
              <a:tr h="2926080">
                <a:tc>
                  <a:txBody>
                    <a:bodyPr/>
                    <a:lstStyle/>
                    <a:p>
                      <a:pPr marL="342900" indent="-342900" algn="l">
                        <a:spcAft>
                          <a:spcPts val="600"/>
                        </a:spcAft>
                        <a:buClr>
                          <a:schemeClr val="accent2"/>
                        </a:buClr>
                        <a:buFont typeface="Wingdings" panose="05000000000000000000" pitchFamily="2" charset="2"/>
                        <a:buChar char="§"/>
                      </a:pPr>
                      <a:r>
                        <a:rPr lang="en-US" sz="1600" dirty="0" smtClean="0"/>
                        <a:t>Study from Forrester Consulting:  </a:t>
                      </a:r>
                      <a:r>
                        <a:rPr lang="en-US" sz="1600" baseline="0" dirty="0" smtClean="0"/>
                        <a:t>“</a:t>
                      </a:r>
                      <a:r>
                        <a:rPr lang="en-US" sz="1600" b="1" i="1" baseline="0" dirty="0" smtClean="0"/>
                        <a:t>The Total Economic Value of Internet Explorer 11</a:t>
                      </a:r>
                      <a:r>
                        <a:rPr lang="en-US" sz="1600" baseline="0" dirty="0" smtClean="0"/>
                        <a:t>”</a:t>
                      </a:r>
                    </a:p>
                    <a:p>
                      <a:pPr marL="342900" indent="-342900" algn="l">
                        <a:spcAft>
                          <a:spcPts val="600"/>
                        </a:spcAft>
                        <a:buClr>
                          <a:schemeClr val="accent2"/>
                        </a:buClr>
                        <a:buFont typeface="Wingdings" panose="05000000000000000000" pitchFamily="2" charset="2"/>
                        <a:buChar char="§"/>
                      </a:pPr>
                      <a:r>
                        <a:rPr lang="en-US" sz="1600" b="1" baseline="0" dirty="0" smtClean="0"/>
                        <a:t>Microsoft IT Showcase </a:t>
                      </a:r>
                      <a:r>
                        <a:rPr lang="en-US" sz="1600" baseline="0" dirty="0" smtClean="0"/>
                        <a:t>White Papers</a:t>
                      </a:r>
                    </a:p>
                    <a:p>
                      <a:pPr marL="342900" indent="-342900" algn="l">
                        <a:spcAft>
                          <a:spcPts val="600"/>
                        </a:spcAft>
                        <a:buClr>
                          <a:schemeClr val="accent2"/>
                        </a:buClr>
                        <a:buFont typeface="Wingdings" panose="05000000000000000000" pitchFamily="2" charset="2"/>
                        <a:buChar char="§"/>
                      </a:pPr>
                      <a:r>
                        <a:rPr lang="en-US" sz="1600" b="1" baseline="0" dirty="0" smtClean="0"/>
                        <a:t>TechNet &amp; MSDN </a:t>
                      </a:r>
                      <a:r>
                        <a:rPr lang="en-US" sz="1600" baseline="0" dirty="0" smtClean="0"/>
                        <a:t>technical documentation</a:t>
                      </a:r>
                      <a:endParaRPr lang="en-US" sz="1800" dirty="0"/>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graphicFrame>
        <p:nvGraphicFramePr>
          <p:cNvPr id="15" name="Table 14"/>
          <p:cNvGraphicFramePr>
            <a:graphicFrameLocks noGrp="1"/>
          </p:cNvGraphicFramePr>
          <p:nvPr>
            <p:extLst/>
          </p:nvPr>
        </p:nvGraphicFramePr>
        <p:xfrm>
          <a:off x="3450472" y="1851342"/>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Planning &amp; </a:t>
                      </a:r>
                      <a:br>
                        <a:rPr lang="en-US" sz="1600" dirty="0" smtClean="0">
                          <a:solidFill>
                            <a:schemeClr val="bg2"/>
                          </a:solidFill>
                        </a:rPr>
                      </a:br>
                      <a:r>
                        <a:rPr lang="en-US" sz="1600" dirty="0" smtClean="0">
                          <a:solidFill>
                            <a:schemeClr val="bg2"/>
                          </a:solidFill>
                        </a:rPr>
                        <a:t>Evaluation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8D7"/>
                    </a:solidFill>
                  </a:tcPr>
                </a:tc>
              </a:tr>
              <a:tr h="2926080">
                <a:tc>
                  <a:txBody>
                    <a:bodyPr/>
                    <a:lstStyle/>
                    <a:p>
                      <a:pPr marL="285750" indent="-285750" algn="l" defTabSz="1219170" rtl="0" eaLnBrk="1" latinLnBrk="0" hangingPunct="1">
                        <a:spcAft>
                          <a:spcPts val="600"/>
                        </a:spcAft>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Use </a:t>
                      </a:r>
                      <a:r>
                        <a:rPr lang="en-US" sz="1600" b="1" kern="1200" dirty="0" smtClean="0">
                          <a:solidFill>
                            <a:schemeClr val="dk1"/>
                          </a:solidFill>
                          <a:latin typeface="+mn-lt"/>
                          <a:ea typeface="+mn-ea"/>
                          <a:cs typeface="+mn-cs"/>
                        </a:rPr>
                        <a:t>Enterprise Site Discovery</a:t>
                      </a:r>
                      <a:r>
                        <a:rPr lang="en-US" sz="1600" b="0" kern="1200" baseline="0" dirty="0" smtClean="0">
                          <a:solidFill>
                            <a:schemeClr val="dk1"/>
                          </a:solidFill>
                          <a:latin typeface="+mn-lt"/>
                          <a:ea typeface="+mn-ea"/>
                          <a:cs typeface="+mn-cs"/>
                        </a:rPr>
                        <a:t> </a:t>
                      </a:r>
                      <a:r>
                        <a:rPr lang="en-US" sz="1600" kern="1200" dirty="0" smtClean="0">
                          <a:solidFill>
                            <a:schemeClr val="dk1"/>
                          </a:solidFill>
                          <a:latin typeface="+mn-lt"/>
                          <a:ea typeface="+mn-ea"/>
                          <a:cs typeface="+mn-cs"/>
                        </a:rPr>
                        <a:t>to assess your web app environment</a:t>
                      </a:r>
                    </a:p>
                    <a:p>
                      <a:pPr marL="285750" indent="-285750" algn="l" defTabSz="1219170" rtl="0" eaLnBrk="1" latinLnBrk="0" hangingPunct="1">
                        <a:spcAft>
                          <a:spcPts val="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a:t>
                      </a:r>
                      <a:r>
                        <a:rPr lang="en-US" sz="1600" b="1" kern="1200" baseline="0" dirty="0" smtClean="0">
                          <a:solidFill>
                            <a:schemeClr val="dk1"/>
                          </a:solidFill>
                          <a:latin typeface="+mn-lt"/>
                          <a:ea typeface="+mn-ea"/>
                          <a:cs typeface="+mn-cs"/>
                        </a:rPr>
                        <a:t> Services</a:t>
                      </a:r>
                    </a:p>
                    <a:p>
                      <a:pPr marL="285750" lvl="1" indent="-285750" algn="l" defTabSz="1219170" rtl="0" eaLnBrk="1" latinLnBrk="0" hangingPunct="1">
                        <a:spcBef>
                          <a:spcPts val="600"/>
                        </a:spcBef>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 Partners</a:t>
                      </a:r>
                    </a:p>
                    <a:p>
                      <a:pPr marL="548640" lvl="1" indent="-285750" algn="l" defTabSz="1219170" rtl="0" eaLnBrk="1" latinLnBrk="0" hangingPunct="1">
                        <a:buClr>
                          <a:schemeClr val="accent2"/>
                        </a:buClr>
                        <a:buFont typeface="Wingdings" panose="05000000000000000000" pitchFamily="2" charset="2"/>
                        <a:buChar char="§"/>
                      </a:pPr>
                      <a:endParaRPr lang="en-US" sz="1400" kern="120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3" name="Right Arrow 22"/>
          <p:cNvSpPr/>
          <p:nvPr/>
        </p:nvSpPr>
        <p:spPr>
          <a:xfrm>
            <a:off x="2914418" y="2133771"/>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aphicFrame>
        <p:nvGraphicFramePr>
          <p:cNvPr id="25" name="Table 24"/>
          <p:cNvGraphicFramePr>
            <a:graphicFrameLocks noGrp="1"/>
          </p:cNvGraphicFramePr>
          <p:nvPr>
            <p:extLst/>
          </p:nvPr>
        </p:nvGraphicFramePr>
        <p:xfrm>
          <a:off x="9576117" y="1851342"/>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Deployment</a:t>
                      </a:r>
                      <a:r>
                        <a:rPr lang="en-US" sz="1600" baseline="0" dirty="0" smtClean="0">
                          <a:solidFill>
                            <a:schemeClr val="bg2"/>
                          </a:solidFill>
                        </a:rPr>
                        <a:t> &amp; </a:t>
                      </a:r>
                      <a:br>
                        <a:rPr lang="en-US" sz="1600" baseline="0" dirty="0" smtClean="0">
                          <a:solidFill>
                            <a:schemeClr val="bg2"/>
                          </a:solidFill>
                        </a:rPr>
                      </a:br>
                      <a:r>
                        <a:rPr lang="en-US" sz="1600" baseline="0" dirty="0" smtClean="0">
                          <a:solidFill>
                            <a:schemeClr val="bg2"/>
                          </a:solidFill>
                        </a:rPr>
                        <a:t>Migration</a:t>
                      </a:r>
                      <a:endParaRPr lang="en-US" sz="160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294"/>
                    </a:solidFill>
                  </a:tcPr>
                </a:tc>
              </a:tr>
              <a:tr h="2926080">
                <a:tc>
                  <a:txBody>
                    <a:bodyPr/>
                    <a:lstStyle/>
                    <a:p>
                      <a:pPr marL="342900" indent="-342900" algn="l" defTabSz="1219170" rtl="0" eaLnBrk="1" latinLnBrk="0" hangingPunct="1">
                        <a:spcAft>
                          <a:spcPts val="600"/>
                        </a:spcAft>
                        <a:buClr>
                          <a:schemeClr val="accent2"/>
                        </a:buClr>
                        <a:buFont typeface="Wingdings" panose="05000000000000000000" pitchFamily="2" charset="2"/>
                        <a:buChar char="§"/>
                      </a:pPr>
                      <a:r>
                        <a:rPr lang="en-US" sz="1600" b="1" kern="1200" baseline="0" dirty="0" smtClean="0">
                          <a:solidFill>
                            <a:schemeClr val="dk1"/>
                          </a:solidFill>
                          <a:latin typeface="+mn-lt"/>
                          <a:ea typeface="+mn-ea"/>
                          <a:cs typeface="+mn-cs"/>
                        </a:rPr>
                        <a:t>Multiple deployment methods </a:t>
                      </a:r>
                      <a:r>
                        <a:rPr lang="en-US" sz="1600" kern="1200" baseline="0" dirty="0" smtClean="0">
                          <a:solidFill>
                            <a:schemeClr val="dk1"/>
                          </a:solidFill>
                          <a:latin typeface="+mn-lt"/>
                          <a:ea typeface="+mn-ea"/>
                          <a:cs typeface="+mn-cs"/>
                        </a:rPr>
                        <a:t>(SCCM, GP, MSIs, IEAK)</a:t>
                      </a:r>
                    </a:p>
                    <a:p>
                      <a:pPr marL="342900" indent="-342900" algn="l" defTabSz="1219170" rtl="0" eaLnBrk="1" latinLnBrk="0" hangingPunct="1">
                        <a:spcAft>
                          <a:spcPts val="600"/>
                        </a:spcAft>
                        <a:buClr>
                          <a:schemeClr val="accent2"/>
                        </a:buClr>
                        <a:buFont typeface="Wingdings" panose="05000000000000000000" pitchFamily="2" charset="2"/>
                        <a:buChar char="§"/>
                      </a:pPr>
                      <a:r>
                        <a:rPr lang="en-US" sz="1600" b="0" kern="1200" baseline="0" dirty="0" smtClean="0">
                          <a:solidFill>
                            <a:schemeClr val="dk1"/>
                          </a:solidFill>
                          <a:latin typeface="+mn-lt"/>
                          <a:ea typeface="+mn-ea"/>
                          <a:cs typeface="+mn-cs"/>
                        </a:rPr>
                        <a:t>Manage through </a:t>
                      </a:r>
                      <a:r>
                        <a:rPr lang="en-US" sz="1600" b="1" kern="1200" baseline="0" dirty="0" smtClean="0">
                          <a:solidFill>
                            <a:schemeClr val="dk1"/>
                          </a:solidFill>
                          <a:latin typeface="+mn-lt"/>
                          <a:ea typeface="+mn-ea"/>
                          <a:cs typeface="+mn-cs"/>
                        </a:rPr>
                        <a:t>1600+ Group Policies</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a:t>
                      </a:r>
                      <a:r>
                        <a:rPr lang="en-US" sz="1600" b="1" kern="1200" baseline="0" dirty="0" smtClean="0">
                          <a:solidFill>
                            <a:schemeClr val="dk1"/>
                          </a:solidFill>
                          <a:latin typeface="+mn-lt"/>
                          <a:ea typeface="+mn-ea"/>
                          <a:cs typeface="+mn-cs"/>
                        </a:rPr>
                        <a:t> Services</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 Partners</a:t>
                      </a:r>
                      <a:endParaRPr lang="en-US" sz="1600" b="1" kern="1200" baseline="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6" name="Freeform 81"/>
          <p:cNvSpPr>
            <a:spLocks/>
          </p:cNvSpPr>
          <p:nvPr/>
        </p:nvSpPr>
        <p:spPr bwMode="black">
          <a:xfrm>
            <a:off x="6765090" y="2086305"/>
            <a:ext cx="432726" cy="58921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
        <p:nvSpPr>
          <p:cNvPr id="28" name="Right Arrow 27"/>
          <p:cNvSpPr/>
          <p:nvPr/>
        </p:nvSpPr>
        <p:spPr>
          <a:xfrm>
            <a:off x="5992612" y="2143306"/>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sp>
        <p:nvSpPr>
          <p:cNvPr id="29" name="Right Arrow 28"/>
          <p:cNvSpPr/>
          <p:nvPr/>
        </p:nvSpPr>
        <p:spPr>
          <a:xfrm>
            <a:off x="9070805" y="2142312"/>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pSp>
        <p:nvGrpSpPr>
          <p:cNvPr id="32" name="Group 31"/>
          <p:cNvGrpSpPr/>
          <p:nvPr/>
        </p:nvGrpSpPr>
        <p:grpSpPr>
          <a:xfrm>
            <a:off x="553784" y="2100663"/>
            <a:ext cx="625805" cy="540690"/>
            <a:chOff x="1863936" y="2516986"/>
            <a:chExt cx="4470400" cy="3862388"/>
          </a:xfrm>
          <a:solidFill>
            <a:schemeClr val="bg2"/>
          </a:solidFill>
        </p:grpSpPr>
        <p:sp>
          <p:nvSpPr>
            <p:cNvPr id="33" name="Freeform 32"/>
            <p:cNvSpPr>
              <a:spLocks/>
            </p:cNvSpPr>
            <p:nvPr/>
          </p:nvSpPr>
          <p:spPr bwMode="auto">
            <a:xfrm>
              <a:off x="3721311" y="5325274"/>
              <a:ext cx="217488" cy="117475"/>
            </a:xfrm>
            <a:custGeom>
              <a:avLst/>
              <a:gdLst>
                <a:gd name="T0" fmla="*/ 0 w 58"/>
                <a:gd name="T1" fmla="*/ 0 h 31"/>
                <a:gd name="T2" fmla="*/ 0 w 58"/>
                <a:gd name="T3" fmla="*/ 31 h 31"/>
                <a:gd name="T4" fmla="*/ 58 w 58"/>
                <a:gd name="T5" fmla="*/ 31 h 31"/>
                <a:gd name="T6" fmla="*/ 0 w 58"/>
                <a:gd name="T7" fmla="*/ 0 h 31"/>
              </a:gdLst>
              <a:ahLst/>
              <a:cxnLst>
                <a:cxn ang="0">
                  <a:pos x="T0" y="T1"/>
                </a:cxn>
                <a:cxn ang="0">
                  <a:pos x="T2" y="T3"/>
                </a:cxn>
                <a:cxn ang="0">
                  <a:pos x="T4" y="T5"/>
                </a:cxn>
                <a:cxn ang="0">
                  <a:pos x="T6" y="T7"/>
                </a:cxn>
              </a:cxnLst>
              <a:rect l="0" t="0" r="r" b="b"/>
              <a:pathLst>
                <a:path w="58" h="31">
                  <a:moveTo>
                    <a:pt x="0" y="0"/>
                  </a:moveTo>
                  <a:cubicBezTo>
                    <a:pt x="0" y="31"/>
                    <a:pt x="0" y="31"/>
                    <a:pt x="0" y="31"/>
                  </a:cubicBezTo>
                  <a:cubicBezTo>
                    <a:pt x="58" y="31"/>
                    <a:pt x="58" y="31"/>
                    <a:pt x="58" y="31"/>
                  </a:cubicBezTo>
                  <a:cubicBezTo>
                    <a:pt x="41" y="19"/>
                    <a:pt x="22" y="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34" name="Freeform 33"/>
            <p:cNvSpPr>
              <a:spLocks/>
            </p:cNvSpPr>
            <p:nvPr/>
          </p:nvSpPr>
          <p:spPr bwMode="auto">
            <a:xfrm>
              <a:off x="1863936" y="4995074"/>
              <a:ext cx="2335213" cy="1384300"/>
            </a:xfrm>
            <a:custGeom>
              <a:avLst/>
              <a:gdLst>
                <a:gd name="T0" fmla="*/ 605 w 621"/>
                <a:gd name="T1" fmla="*/ 300 h 368"/>
                <a:gd name="T2" fmla="*/ 16 w 621"/>
                <a:gd name="T3" fmla="*/ 300 h 368"/>
                <a:gd name="T4" fmla="*/ 12 w 621"/>
                <a:gd name="T5" fmla="*/ 226 h 368"/>
                <a:gd name="T6" fmla="*/ 609 w 621"/>
                <a:gd name="T7" fmla="*/ 226 h 368"/>
                <a:gd name="T8" fmla="*/ 605 w 621"/>
                <a:gd name="T9" fmla="*/ 300 h 368"/>
              </a:gdLst>
              <a:ahLst/>
              <a:cxnLst>
                <a:cxn ang="0">
                  <a:pos x="T0" y="T1"/>
                </a:cxn>
                <a:cxn ang="0">
                  <a:pos x="T2" y="T3"/>
                </a:cxn>
                <a:cxn ang="0">
                  <a:pos x="T4" y="T5"/>
                </a:cxn>
                <a:cxn ang="0">
                  <a:pos x="T6" y="T7"/>
                </a:cxn>
                <a:cxn ang="0">
                  <a:pos x="T8" y="T9"/>
                </a:cxn>
              </a:cxnLst>
              <a:rect l="0" t="0" r="r" b="b"/>
              <a:pathLst>
                <a:path w="621" h="368">
                  <a:moveTo>
                    <a:pt x="605" y="300"/>
                  </a:moveTo>
                  <a:cubicBezTo>
                    <a:pt x="408" y="368"/>
                    <a:pt x="212" y="367"/>
                    <a:pt x="16" y="300"/>
                  </a:cubicBezTo>
                  <a:cubicBezTo>
                    <a:pt x="12" y="226"/>
                    <a:pt x="12" y="226"/>
                    <a:pt x="12" y="226"/>
                  </a:cubicBezTo>
                  <a:cubicBezTo>
                    <a:pt x="0" y="1"/>
                    <a:pt x="621" y="0"/>
                    <a:pt x="609" y="226"/>
                  </a:cubicBezTo>
                  <a:lnTo>
                    <a:pt x="605"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36" name="Oval 34"/>
            <p:cNvSpPr>
              <a:spLocks noChangeArrowheads="1"/>
            </p:cNvSpPr>
            <p:nvPr/>
          </p:nvSpPr>
          <p:spPr bwMode="auto">
            <a:xfrm>
              <a:off x="2360824" y="3679036"/>
              <a:ext cx="1341438" cy="134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5" name="Rectangle 35"/>
            <p:cNvSpPr>
              <a:spLocks noChangeArrowheads="1"/>
            </p:cNvSpPr>
            <p:nvPr/>
          </p:nvSpPr>
          <p:spPr bwMode="auto">
            <a:xfrm>
              <a:off x="4364249" y="2516986"/>
              <a:ext cx="442913" cy="292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6" name="Rectangle 36"/>
            <p:cNvSpPr>
              <a:spLocks noChangeArrowheads="1"/>
            </p:cNvSpPr>
            <p:nvPr/>
          </p:nvSpPr>
          <p:spPr bwMode="auto">
            <a:xfrm>
              <a:off x="5002424" y="2836074"/>
              <a:ext cx="447675" cy="260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7" name="Rectangle 37"/>
            <p:cNvSpPr>
              <a:spLocks noChangeArrowheads="1"/>
            </p:cNvSpPr>
            <p:nvPr/>
          </p:nvSpPr>
          <p:spPr bwMode="auto">
            <a:xfrm>
              <a:off x="5645361" y="3479011"/>
              <a:ext cx="447675" cy="1963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8" name="Freeform 38"/>
            <p:cNvSpPr>
              <a:spLocks/>
            </p:cNvSpPr>
            <p:nvPr/>
          </p:nvSpPr>
          <p:spPr bwMode="auto">
            <a:xfrm>
              <a:off x="4299161" y="5555461"/>
              <a:ext cx="2035175" cy="311150"/>
            </a:xfrm>
            <a:custGeom>
              <a:avLst/>
              <a:gdLst>
                <a:gd name="T0" fmla="*/ 0 w 541"/>
                <a:gd name="T1" fmla="*/ 0 h 83"/>
                <a:gd name="T2" fmla="*/ 15 w 541"/>
                <a:gd name="T3" fmla="*/ 80 h 83"/>
                <a:gd name="T4" fmla="*/ 15 w 541"/>
                <a:gd name="T5" fmla="*/ 83 h 83"/>
                <a:gd name="T6" fmla="*/ 541 w 541"/>
                <a:gd name="T7" fmla="*/ 83 h 83"/>
                <a:gd name="T8" fmla="*/ 541 w 541"/>
                <a:gd name="T9" fmla="*/ 0 h 83"/>
                <a:gd name="T10" fmla="*/ 0 w 541"/>
                <a:gd name="T11" fmla="*/ 0 h 83"/>
              </a:gdLst>
              <a:ahLst/>
              <a:cxnLst>
                <a:cxn ang="0">
                  <a:pos x="T0" y="T1"/>
                </a:cxn>
                <a:cxn ang="0">
                  <a:pos x="T2" y="T3"/>
                </a:cxn>
                <a:cxn ang="0">
                  <a:pos x="T4" y="T5"/>
                </a:cxn>
                <a:cxn ang="0">
                  <a:pos x="T6" y="T7"/>
                </a:cxn>
                <a:cxn ang="0">
                  <a:pos x="T8" y="T9"/>
                </a:cxn>
                <a:cxn ang="0">
                  <a:pos x="T10" y="T11"/>
                </a:cxn>
              </a:cxnLst>
              <a:rect l="0" t="0" r="r" b="b"/>
              <a:pathLst>
                <a:path w="541" h="83">
                  <a:moveTo>
                    <a:pt x="0" y="0"/>
                  </a:moveTo>
                  <a:cubicBezTo>
                    <a:pt x="11" y="25"/>
                    <a:pt x="17" y="52"/>
                    <a:pt x="15" y="80"/>
                  </a:cubicBezTo>
                  <a:cubicBezTo>
                    <a:pt x="15" y="83"/>
                    <a:pt x="15" y="83"/>
                    <a:pt x="15" y="83"/>
                  </a:cubicBezTo>
                  <a:cubicBezTo>
                    <a:pt x="541" y="83"/>
                    <a:pt x="541" y="83"/>
                    <a:pt x="541" y="83"/>
                  </a:cubicBezTo>
                  <a:cubicBezTo>
                    <a:pt x="541" y="0"/>
                    <a:pt x="541" y="0"/>
                    <a:pt x="54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9" name="Freeform 39"/>
            <p:cNvSpPr>
              <a:spLocks/>
            </p:cNvSpPr>
            <p:nvPr/>
          </p:nvSpPr>
          <p:spPr bwMode="auto">
            <a:xfrm>
              <a:off x="3721311" y="3479011"/>
              <a:ext cx="447675" cy="1887538"/>
            </a:xfrm>
            <a:custGeom>
              <a:avLst/>
              <a:gdLst>
                <a:gd name="T0" fmla="*/ 50 w 119"/>
                <a:gd name="T1" fmla="*/ 232 h 502"/>
                <a:gd name="T2" fmla="*/ 0 w 119"/>
                <a:gd name="T3" fmla="*/ 375 h 502"/>
                <a:gd name="T4" fmla="*/ 0 w 119"/>
                <a:gd name="T5" fmla="*/ 433 h 502"/>
                <a:gd name="T6" fmla="*/ 119 w 119"/>
                <a:gd name="T7" fmla="*/ 502 h 502"/>
                <a:gd name="T8" fmla="*/ 119 w 119"/>
                <a:gd name="T9" fmla="*/ 0 h 502"/>
                <a:gd name="T10" fmla="*/ 0 w 119"/>
                <a:gd name="T11" fmla="*/ 0 h 502"/>
                <a:gd name="T12" fmla="*/ 0 w 119"/>
                <a:gd name="T13" fmla="*/ 89 h 502"/>
                <a:gd name="T14" fmla="*/ 50 w 119"/>
                <a:gd name="T15" fmla="*/ 232 h 5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02">
                  <a:moveTo>
                    <a:pt x="50" y="232"/>
                  </a:moveTo>
                  <a:cubicBezTo>
                    <a:pt x="50" y="286"/>
                    <a:pt x="31" y="336"/>
                    <a:pt x="0" y="375"/>
                  </a:cubicBezTo>
                  <a:cubicBezTo>
                    <a:pt x="0" y="433"/>
                    <a:pt x="0" y="433"/>
                    <a:pt x="0" y="433"/>
                  </a:cubicBezTo>
                  <a:cubicBezTo>
                    <a:pt x="49" y="450"/>
                    <a:pt x="90" y="473"/>
                    <a:pt x="119" y="502"/>
                  </a:cubicBezTo>
                  <a:cubicBezTo>
                    <a:pt x="119" y="0"/>
                    <a:pt x="119" y="0"/>
                    <a:pt x="119" y="0"/>
                  </a:cubicBezTo>
                  <a:cubicBezTo>
                    <a:pt x="0" y="0"/>
                    <a:pt x="0" y="0"/>
                    <a:pt x="0" y="0"/>
                  </a:cubicBezTo>
                  <a:cubicBezTo>
                    <a:pt x="0" y="89"/>
                    <a:pt x="0" y="89"/>
                    <a:pt x="0" y="89"/>
                  </a:cubicBezTo>
                  <a:cubicBezTo>
                    <a:pt x="31" y="128"/>
                    <a:pt x="50" y="178"/>
                    <a:pt x="5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grpSp>
      <p:grpSp>
        <p:nvGrpSpPr>
          <p:cNvPr id="50" name="Group 49"/>
          <p:cNvGrpSpPr/>
          <p:nvPr/>
        </p:nvGrpSpPr>
        <p:grpSpPr bwMode="black">
          <a:xfrm>
            <a:off x="3709973" y="2077526"/>
            <a:ext cx="540503" cy="580947"/>
            <a:chOff x="1435100" y="3879850"/>
            <a:chExt cx="739775" cy="795338"/>
          </a:xfrm>
          <a:solidFill>
            <a:schemeClr val="tx1"/>
          </a:solidFill>
        </p:grpSpPr>
        <p:sp>
          <p:nvSpPr>
            <p:cNvPr id="51"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2"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3"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4"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5"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6"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7"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8"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9"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grpSp>
      <p:sp>
        <p:nvSpPr>
          <p:cNvPr id="60" name="Freeform 78"/>
          <p:cNvSpPr>
            <a:spLocks noEditPoints="1"/>
          </p:cNvSpPr>
          <p:nvPr/>
        </p:nvSpPr>
        <p:spPr bwMode="black">
          <a:xfrm>
            <a:off x="9723437" y="2097313"/>
            <a:ext cx="626270" cy="59935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
        <p:nvSpPr>
          <p:cNvPr id="31" name="Rectangle 30"/>
          <p:cNvSpPr/>
          <p:nvPr/>
        </p:nvSpPr>
        <p:spPr bwMode="auto">
          <a:xfrm>
            <a:off x="3416153" y="1820862"/>
            <a:ext cx="2511352" cy="3962400"/>
          </a:xfrm>
          <a:prstGeom prst="rect">
            <a:avLst/>
          </a:prstGeom>
          <a:no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37" name="Rectangle 36"/>
          <p:cNvSpPr/>
          <p:nvPr/>
        </p:nvSpPr>
        <p:spPr bwMode="auto">
          <a:xfrm>
            <a:off x="6491783" y="1820862"/>
            <a:ext cx="2511352" cy="3962400"/>
          </a:xfrm>
          <a:prstGeom prst="rect">
            <a:avLst/>
          </a:prstGeom>
          <a:no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50267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1"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Enterprise Mode Deep Dive</a:t>
            </a:r>
            <a:endParaRPr lang="en-US" dirty="0"/>
          </a:p>
        </p:txBody>
      </p:sp>
      <p:sp>
        <p:nvSpPr>
          <p:cNvPr id="5" name="Text Placeholder 4"/>
          <p:cNvSpPr>
            <a:spLocks noGrp="1"/>
          </p:cNvSpPr>
          <p:nvPr>
            <p:ph type="body" sz="quarter" idx="12"/>
          </p:nvPr>
        </p:nvSpPr>
        <p:spPr>
          <a:xfrm>
            <a:off x="274702" y="3955785"/>
            <a:ext cx="10134535" cy="1828007"/>
          </a:xfrm>
        </p:spPr>
        <p:txBody>
          <a:bodyPr/>
          <a:lstStyle/>
          <a:p>
            <a:r>
              <a:rPr lang="en-US" dirty="0" smtClean="0"/>
              <a:t>Deen King-Smith</a:t>
            </a:r>
          </a:p>
          <a:p>
            <a:r>
              <a:rPr lang="en-US" dirty="0" smtClean="0"/>
              <a:t>Program Manager | Enterprise Browsing</a:t>
            </a:r>
          </a:p>
          <a:p>
            <a:endParaRPr lang="en-US" dirty="0"/>
          </a:p>
          <a:p>
            <a:r>
              <a:rPr lang="en-US" dirty="0" smtClean="0"/>
              <a:t>Fred Pullen</a:t>
            </a:r>
          </a:p>
          <a:p>
            <a:r>
              <a:rPr lang="en-US" dirty="0" smtClean="0"/>
              <a:t>Senior Product Manager | Browser Marketing</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49194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84"/>
          <p:cNvSpPr/>
          <p:nvPr/>
        </p:nvSpPr>
        <p:spPr>
          <a:xfrm>
            <a:off x="7463742" y="3119889"/>
            <a:ext cx="1737360" cy="1737360"/>
          </a:xfrm>
          <a:custGeom>
            <a:avLst/>
            <a:gdLst>
              <a:gd name="connsiteX0" fmla="*/ 0 w 1734343"/>
              <a:gd name="connsiteY0" fmla="*/ 867172 h 1734343"/>
              <a:gd name="connsiteX1" fmla="*/ 867172 w 1734343"/>
              <a:gd name="connsiteY1" fmla="*/ 0 h 1734343"/>
              <a:gd name="connsiteX2" fmla="*/ 1734344 w 1734343"/>
              <a:gd name="connsiteY2" fmla="*/ 867172 h 1734343"/>
              <a:gd name="connsiteX3" fmla="*/ 867172 w 1734343"/>
              <a:gd name="connsiteY3" fmla="*/ 1734344 h 1734343"/>
              <a:gd name="connsiteX4" fmla="*/ 0 w 1734343"/>
              <a:gd name="connsiteY4" fmla="*/ 867172 h 173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343" h="1734343">
                <a:moveTo>
                  <a:pt x="0" y="867172"/>
                </a:moveTo>
                <a:cubicBezTo>
                  <a:pt x="0" y="388246"/>
                  <a:pt x="388246" y="0"/>
                  <a:pt x="867172" y="0"/>
                </a:cubicBezTo>
                <a:cubicBezTo>
                  <a:pt x="1346098" y="0"/>
                  <a:pt x="1734344" y="388246"/>
                  <a:pt x="1734344" y="867172"/>
                </a:cubicBezTo>
                <a:cubicBezTo>
                  <a:pt x="1734344" y="1346098"/>
                  <a:pt x="1346098" y="1734344"/>
                  <a:pt x="867172" y="1734344"/>
                </a:cubicBezTo>
                <a:cubicBezTo>
                  <a:pt x="388246" y="1734344"/>
                  <a:pt x="0" y="1346098"/>
                  <a:pt x="0" y="86717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065" tIns="281065" rIns="281065" bIns="281065" numCol="1" spcCol="1270" anchor="ctr" anchorCtr="0">
            <a:noAutofit/>
          </a:bodyPr>
          <a:lstStyle/>
          <a:p>
            <a:pPr algn="ctr" defTabSz="770669">
              <a:lnSpc>
                <a:spcPct val="90000"/>
              </a:lnSpc>
              <a:spcBef>
                <a:spcPct val="0"/>
              </a:spcBef>
            </a:pPr>
            <a:r>
              <a:rPr lang="en-US" sz="2100" dirty="0" smtClean="0">
                <a:solidFill>
                  <a:prstClr val="white"/>
                </a:solidFill>
                <a:latin typeface="Segoe UI Semilight" panose="020B0402040204020203" pitchFamily="34" charset="0"/>
                <a:cs typeface="Segoe UI Semilight" panose="020B0402040204020203" pitchFamily="34" charset="0"/>
              </a:rPr>
              <a:t>Enterprise Mode </a:t>
            </a:r>
          </a:p>
        </p:txBody>
      </p:sp>
      <p:sp>
        <p:nvSpPr>
          <p:cNvPr id="89" name="Freeform 88"/>
          <p:cNvSpPr/>
          <p:nvPr/>
        </p:nvSpPr>
        <p:spPr>
          <a:xfrm>
            <a:off x="10007204" y="3117881"/>
            <a:ext cx="1737360" cy="1737360"/>
          </a:xfrm>
          <a:custGeom>
            <a:avLst/>
            <a:gdLst>
              <a:gd name="connsiteX0" fmla="*/ 0 w 1734343"/>
              <a:gd name="connsiteY0" fmla="*/ 867172 h 1734343"/>
              <a:gd name="connsiteX1" fmla="*/ 867172 w 1734343"/>
              <a:gd name="connsiteY1" fmla="*/ 0 h 1734343"/>
              <a:gd name="connsiteX2" fmla="*/ 1734344 w 1734343"/>
              <a:gd name="connsiteY2" fmla="*/ 867172 h 1734343"/>
              <a:gd name="connsiteX3" fmla="*/ 867172 w 1734343"/>
              <a:gd name="connsiteY3" fmla="*/ 1734344 h 1734343"/>
              <a:gd name="connsiteX4" fmla="*/ 0 w 1734343"/>
              <a:gd name="connsiteY4" fmla="*/ 867172 h 173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343" h="1734343">
                <a:moveTo>
                  <a:pt x="0" y="867172"/>
                </a:moveTo>
                <a:cubicBezTo>
                  <a:pt x="0" y="388246"/>
                  <a:pt x="388246" y="0"/>
                  <a:pt x="867172" y="0"/>
                </a:cubicBezTo>
                <a:cubicBezTo>
                  <a:pt x="1346098" y="0"/>
                  <a:pt x="1734344" y="388246"/>
                  <a:pt x="1734344" y="867172"/>
                </a:cubicBezTo>
                <a:cubicBezTo>
                  <a:pt x="1734344" y="1346098"/>
                  <a:pt x="1346098" y="1734344"/>
                  <a:pt x="867172" y="1734344"/>
                </a:cubicBezTo>
                <a:cubicBezTo>
                  <a:pt x="388246" y="1734344"/>
                  <a:pt x="0" y="1346098"/>
                  <a:pt x="0" y="867172"/>
                </a:cubicBez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065" tIns="281065" rIns="281065" bIns="281065" numCol="1" spcCol="1270" anchor="ctr" anchorCtr="0">
            <a:noAutofit/>
          </a:bodyPr>
          <a:lstStyle/>
          <a:p>
            <a:pPr algn="ctr" defTabSz="770669">
              <a:lnSpc>
                <a:spcPct val="90000"/>
              </a:lnSpc>
              <a:spcBef>
                <a:spcPct val="0"/>
              </a:spcBef>
              <a:spcAft>
                <a:spcPct val="35000"/>
              </a:spcAft>
            </a:pPr>
            <a:r>
              <a:rPr lang="en-US" sz="2400" dirty="0">
                <a:solidFill>
                  <a:prstClr val="white"/>
                </a:solidFill>
                <a:latin typeface="Segoe UI Semilight" panose="020B0402040204020203" pitchFamily="34" charset="0"/>
                <a:cs typeface="Segoe UI Semilight" panose="020B0402040204020203" pitchFamily="34" charset="0"/>
              </a:rPr>
              <a:t>Ready to </a:t>
            </a:r>
            <a:r>
              <a:rPr lang="en-US" sz="2400" dirty="0" smtClean="0">
                <a:solidFill>
                  <a:prstClr val="white"/>
                </a:solidFill>
                <a:latin typeface="Segoe UI Semilight" panose="020B0402040204020203" pitchFamily="34" charset="0"/>
                <a:cs typeface="Segoe UI Semilight" panose="020B0402040204020203" pitchFamily="34" charset="0"/>
              </a:rPr>
              <a:t>Upgrade</a:t>
            </a:r>
            <a:endParaRPr lang="en-US" sz="2400" dirty="0">
              <a:solidFill>
                <a:prstClr val="white"/>
              </a:solidFill>
              <a:latin typeface="Segoe UI Semilight" panose="020B0402040204020203" pitchFamily="34" charset="0"/>
              <a:cs typeface="Segoe UI Semilight" panose="020B0402040204020203" pitchFamily="34" charset="0"/>
            </a:endParaRPr>
          </a:p>
        </p:txBody>
      </p:sp>
      <p:sp>
        <p:nvSpPr>
          <p:cNvPr id="21" name="TextBox 20"/>
          <p:cNvSpPr txBox="1"/>
          <p:nvPr/>
        </p:nvSpPr>
        <p:spPr>
          <a:xfrm>
            <a:off x="4350102" y="1807896"/>
            <a:ext cx="202730" cy="259298"/>
          </a:xfrm>
          <a:prstGeom prst="rect">
            <a:avLst/>
          </a:prstGeom>
          <a:noFill/>
        </p:spPr>
        <p:txBody>
          <a:bodyPr wrap="none" lIns="0" tIns="0" rIns="0" bIns="0" rtlCol="0">
            <a:spAutoFit/>
          </a:bodyPr>
          <a:lstStyle/>
          <a:p>
            <a:pPr algn="ctr" defTabSz="951064">
              <a:lnSpc>
                <a:spcPct val="90000"/>
              </a:lnSpc>
              <a:defRPr/>
            </a:pPr>
            <a:r>
              <a:rPr lang="en-US" sz="1836" b="1" kern="0" dirty="0">
                <a:solidFill>
                  <a:prstClr val="white"/>
                </a:solidFill>
                <a:latin typeface="Segoe UI Semibold" panose="020B0702040204020203" pitchFamily="34" charset="0"/>
                <a:cs typeface="Segoe UI Semibold" panose="020B0702040204020203" pitchFamily="34" charset="0"/>
              </a:rPr>
              <a:t>IT</a:t>
            </a:r>
          </a:p>
        </p:txBody>
      </p:sp>
      <p:sp>
        <p:nvSpPr>
          <p:cNvPr id="25" name="Title 1"/>
          <p:cNvSpPr txBox="1">
            <a:spLocks/>
          </p:cNvSpPr>
          <p:nvPr/>
        </p:nvSpPr>
        <p:spPr>
          <a:xfrm>
            <a:off x="375915" y="84702"/>
            <a:ext cx="11806696" cy="910293"/>
          </a:xfrm>
          <a:prstGeom prst="rect">
            <a:avLst/>
          </a:prstGeom>
        </p:spPr>
        <p:txBody>
          <a:bodyPr vert="horz" wrap="square" lIns="0" tIns="46630" rIns="93260" bIns="46630" rtlCol="0" anchor="b">
            <a:noAutofit/>
          </a:bodyPr>
          <a:lstStyle>
            <a:lvl1pPr algn="l" defTabSz="932667" rtl="0" eaLnBrk="1" latinLnBrk="0" hangingPunct="1">
              <a:lnSpc>
                <a:spcPct val="90000"/>
              </a:lnSpc>
              <a:spcBef>
                <a:spcPct val="0"/>
              </a:spcBef>
              <a:buNone/>
              <a:defRPr lang="en-US" sz="4800" b="0" kern="1200" cap="none" spc="-102" baseline="0">
                <a:ln w="3175">
                  <a:noFill/>
                </a:ln>
                <a:solidFill>
                  <a:schemeClr val="accent2"/>
                </a:solidFill>
                <a:effectLst/>
                <a:latin typeface="+mj-lt"/>
                <a:ea typeface="+mn-ea"/>
                <a:cs typeface="Segoe UI" pitchFamily="34" charset="0"/>
              </a:defRPr>
            </a:lvl1pPr>
          </a:lstStyle>
          <a:p>
            <a:pPr>
              <a:lnSpc>
                <a:spcPts val="3468"/>
              </a:lnSpc>
              <a:defRPr/>
            </a:pPr>
            <a:r>
              <a:rPr sz="5400" dirty="0" smtClean="0">
                <a:solidFill>
                  <a:srgbClr val="000000"/>
                </a:solidFill>
                <a:latin typeface="Segoe UI Light"/>
              </a:rPr>
              <a:t>Evaluation/Testing</a:t>
            </a:r>
            <a:r>
              <a:rPr sz="5400" dirty="0">
                <a:solidFill>
                  <a:srgbClr val="000000"/>
                </a:solidFill>
                <a:latin typeface="Segoe UI Light"/>
              </a:rPr>
              <a:t> </a:t>
            </a:r>
            <a:r>
              <a:rPr sz="11500" baseline="-10000" dirty="0" smtClean="0">
                <a:solidFill>
                  <a:srgbClr val="000000"/>
                </a:solidFill>
                <a:latin typeface="Segoe UI Light"/>
                <a:sym typeface="Wingdings" panose="05000000000000000000" pitchFamily="2" charset="2"/>
              </a:rPr>
              <a:t></a:t>
            </a:r>
            <a:r>
              <a:rPr sz="5400" dirty="0" smtClean="0">
                <a:solidFill>
                  <a:srgbClr val="000000"/>
                </a:solidFill>
                <a:latin typeface="Segoe UI Light"/>
              </a:rPr>
              <a:t> Remediation</a:t>
            </a:r>
            <a:endParaRPr sz="5400" dirty="0">
              <a:solidFill>
                <a:srgbClr val="000000"/>
              </a:solidFill>
              <a:latin typeface="Segoe UI Light"/>
            </a:endParaRPr>
          </a:p>
        </p:txBody>
      </p:sp>
      <p:grpSp>
        <p:nvGrpSpPr>
          <p:cNvPr id="3" name="Group 2"/>
          <p:cNvGrpSpPr/>
          <p:nvPr/>
        </p:nvGrpSpPr>
        <p:grpSpPr>
          <a:xfrm>
            <a:off x="604477" y="3119889"/>
            <a:ext cx="5704140" cy="1737360"/>
            <a:chOff x="604477" y="3119889"/>
            <a:chExt cx="5704140" cy="1737360"/>
          </a:xfrm>
        </p:grpSpPr>
        <p:sp>
          <p:nvSpPr>
            <p:cNvPr id="20" name="Freeform 19"/>
            <p:cNvSpPr/>
            <p:nvPr/>
          </p:nvSpPr>
          <p:spPr>
            <a:xfrm>
              <a:off x="604477" y="3119889"/>
              <a:ext cx="1737360" cy="1737360"/>
            </a:xfrm>
            <a:custGeom>
              <a:avLst/>
              <a:gdLst>
                <a:gd name="connsiteX0" fmla="*/ 0 w 1734343"/>
                <a:gd name="connsiteY0" fmla="*/ 867172 h 1734343"/>
                <a:gd name="connsiteX1" fmla="*/ 867172 w 1734343"/>
                <a:gd name="connsiteY1" fmla="*/ 0 h 1734343"/>
                <a:gd name="connsiteX2" fmla="*/ 1734344 w 1734343"/>
                <a:gd name="connsiteY2" fmla="*/ 867172 h 1734343"/>
                <a:gd name="connsiteX3" fmla="*/ 867172 w 1734343"/>
                <a:gd name="connsiteY3" fmla="*/ 1734344 h 1734343"/>
                <a:gd name="connsiteX4" fmla="*/ 0 w 1734343"/>
                <a:gd name="connsiteY4" fmla="*/ 867172 h 173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343" h="1734343">
                  <a:moveTo>
                    <a:pt x="0" y="867172"/>
                  </a:moveTo>
                  <a:cubicBezTo>
                    <a:pt x="0" y="388246"/>
                    <a:pt x="388246" y="0"/>
                    <a:pt x="867172" y="0"/>
                  </a:cubicBezTo>
                  <a:cubicBezTo>
                    <a:pt x="1346098" y="0"/>
                    <a:pt x="1734344" y="388246"/>
                    <a:pt x="1734344" y="867172"/>
                  </a:cubicBezTo>
                  <a:cubicBezTo>
                    <a:pt x="1734344" y="1346098"/>
                    <a:pt x="1346098" y="1734344"/>
                    <a:pt x="867172" y="1734344"/>
                  </a:cubicBezTo>
                  <a:cubicBezTo>
                    <a:pt x="388246" y="1734344"/>
                    <a:pt x="0" y="1346098"/>
                    <a:pt x="0" y="867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065" tIns="281065" rIns="281065" bIns="281065" numCol="1" spcCol="1270" anchor="ctr" anchorCtr="0">
              <a:noAutofit/>
            </a:bodyPr>
            <a:lstStyle/>
            <a:p>
              <a:pPr algn="ctr" defTabSz="770669">
                <a:lnSpc>
                  <a:spcPct val="90000"/>
                </a:lnSpc>
                <a:spcBef>
                  <a:spcPct val="0"/>
                </a:spcBef>
                <a:spcAft>
                  <a:spcPct val="35000"/>
                </a:spcAft>
              </a:pPr>
              <a:r>
                <a:rPr lang="en-US" sz="2040" dirty="0" smtClean="0">
                  <a:solidFill>
                    <a:prstClr val="white"/>
                  </a:solidFill>
                  <a:latin typeface="Segoe UI Semilight" panose="020B0402040204020203" pitchFamily="34" charset="0"/>
                  <a:cs typeface="Segoe UI Semilight" panose="020B0402040204020203" pitchFamily="34" charset="0"/>
                </a:rPr>
                <a:t>Enterprise Mode Collection</a:t>
              </a:r>
              <a:endParaRPr lang="en-US" sz="2040" dirty="0">
                <a:solidFill>
                  <a:prstClr val="white"/>
                </a:solidFill>
                <a:latin typeface="Segoe UI Semilight" panose="020B0402040204020203" pitchFamily="34" charset="0"/>
                <a:cs typeface="Segoe UI Semilight" panose="020B0402040204020203" pitchFamily="34" charset="0"/>
              </a:endParaRPr>
            </a:p>
          </p:txBody>
        </p:sp>
        <p:cxnSp>
          <p:nvCxnSpPr>
            <p:cNvPr id="27" name="Straight Connector 26"/>
            <p:cNvCxnSpPr/>
            <p:nvPr/>
          </p:nvCxnSpPr>
          <p:spPr>
            <a:xfrm flipH="1">
              <a:off x="2603751" y="3119889"/>
              <a:ext cx="20183" cy="17373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94000" y="3119889"/>
              <a:ext cx="3514617" cy="1730694"/>
            </a:xfrm>
            <a:prstGeom prst="rect">
              <a:avLst/>
            </a:prstGeom>
            <a:noFill/>
          </p:spPr>
          <p:txBody>
            <a:bodyPr wrap="square" lIns="137160" tIns="109728" rIns="137160" bIns="109728" rtlCol="0" anchor="ctr">
              <a:noAutofit/>
            </a:bodyPr>
            <a:lstStyle/>
            <a:p>
              <a:pPr marL="182880" indent="-182880">
                <a:lnSpc>
                  <a:spcPct val="90000"/>
                </a:lnSpc>
                <a:spcBef>
                  <a:spcPts val="600"/>
                </a:spcBef>
                <a:buFont typeface="Arial" panose="020B0604020202020204" pitchFamily="34" charset="0"/>
                <a:buChar char="•"/>
              </a:pPr>
              <a:r>
                <a:rPr lang="en-US" dirty="0" smtClean="0">
                  <a:solidFill>
                    <a:srgbClr val="737373"/>
                  </a:solidFill>
                </a:rPr>
                <a:t>Tests IE8 Enterprise Mode only</a:t>
              </a:r>
            </a:p>
            <a:p>
              <a:pPr marL="182880" indent="-182880">
                <a:lnSpc>
                  <a:spcPct val="90000"/>
                </a:lnSpc>
                <a:spcBef>
                  <a:spcPts val="600"/>
                </a:spcBef>
                <a:buFont typeface="Arial" panose="020B0604020202020204" pitchFamily="34" charset="0"/>
                <a:buChar char="•"/>
              </a:pPr>
              <a:r>
                <a:rPr lang="en-US" dirty="0" smtClean="0">
                  <a:solidFill>
                    <a:srgbClr val="737373"/>
                  </a:solidFill>
                </a:rPr>
                <a:t>Requires little user training</a:t>
              </a:r>
            </a:p>
            <a:p>
              <a:pPr marL="182880" indent="-182880">
                <a:lnSpc>
                  <a:spcPct val="90000"/>
                </a:lnSpc>
                <a:spcBef>
                  <a:spcPts val="600"/>
                </a:spcBef>
                <a:buFont typeface="Arial" panose="020B0604020202020204" pitchFamily="34" charset="0"/>
                <a:buChar char="•"/>
              </a:pPr>
              <a:r>
                <a:rPr lang="en-US" dirty="0" smtClean="0">
                  <a:solidFill>
                    <a:srgbClr val="737373"/>
                  </a:solidFill>
                </a:rPr>
                <a:t>Automatic collection</a:t>
              </a:r>
            </a:p>
            <a:p>
              <a:pPr marL="182880" indent="-182880">
                <a:lnSpc>
                  <a:spcPct val="90000"/>
                </a:lnSpc>
                <a:spcBef>
                  <a:spcPts val="600"/>
                </a:spcBef>
                <a:buFont typeface="Arial" panose="020B0604020202020204" pitchFamily="34" charset="0"/>
                <a:buChar char="•"/>
              </a:pPr>
              <a:r>
                <a:rPr lang="en-US" dirty="0" smtClean="0">
                  <a:solidFill>
                    <a:srgbClr val="737373"/>
                  </a:solidFill>
                </a:rPr>
                <a:t>Some configuration </a:t>
              </a:r>
            </a:p>
          </p:txBody>
        </p:sp>
      </p:grpSp>
      <p:grpSp>
        <p:nvGrpSpPr>
          <p:cNvPr id="2" name="Group 1"/>
          <p:cNvGrpSpPr/>
          <p:nvPr/>
        </p:nvGrpSpPr>
        <p:grpSpPr>
          <a:xfrm>
            <a:off x="604477" y="1198514"/>
            <a:ext cx="5975078" cy="1742123"/>
            <a:chOff x="604477" y="1198514"/>
            <a:chExt cx="5975078" cy="1742123"/>
          </a:xfrm>
        </p:grpSpPr>
        <p:sp>
          <p:nvSpPr>
            <p:cNvPr id="23" name="Freeform 22"/>
            <p:cNvSpPr/>
            <p:nvPr/>
          </p:nvSpPr>
          <p:spPr>
            <a:xfrm>
              <a:off x="604477" y="1203276"/>
              <a:ext cx="1737360" cy="1737360"/>
            </a:xfrm>
            <a:custGeom>
              <a:avLst/>
              <a:gdLst>
                <a:gd name="connsiteX0" fmla="*/ 0 w 1734343"/>
                <a:gd name="connsiteY0" fmla="*/ 867172 h 1734343"/>
                <a:gd name="connsiteX1" fmla="*/ 867172 w 1734343"/>
                <a:gd name="connsiteY1" fmla="*/ 0 h 1734343"/>
                <a:gd name="connsiteX2" fmla="*/ 1734344 w 1734343"/>
                <a:gd name="connsiteY2" fmla="*/ 867172 h 1734343"/>
                <a:gd name="connsiteX3" fmla="*/ 867172 w 1734343"/>
                <a:gd name="connsiteY3" fmla="*/ 1734344 h 1734343"/>
                <a:gd name="connsiteX4" fmla="*/ 0 w 1734343"/>
                <a:gd name="connsiteY4" fmla="*/ 867172 h 173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343" h="1734343">
                  <a:moveTo>
                    <a:pt x="0" y="867172"/>
                  </a:moveTo>
                  <a:cubicBezTo>
                    <a:pt x="0" y="388246"/>
                    <a:pt x="388246" y="0"/>
                    <a:pt x="867172" y="0"/>
                  </a:cubicBezTo>
                  <a:cubicBezTo>
                    <a:pt x="1346098" y="0"/>
                    <a:pt x="1734344" y="388246"/>
                    <a:pt x="1734344" y="867172"/>
                  </a:cubicBezTo>
                  <a:cubicBezTo>
                    <a:pt x="1734344" y="1346098"/>
                    <a:pt x="1346098" y="1734344"/>
                    <a:pt x="867172" y="1734344"/>
                  </a:cubicBezTo>
                  <a:cubicBezTo>
                    <a:pt x="388246" y="1734344"/>
                    <a:pt x="0" y="1346098"/>
                    <a:pt x="0" y="867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065" tIns="281065" rIns="281065" bIns="281065" numCol="1" spcCol="1270" anchor="ctr" anchorCtr="0">
              <a:noAutofit/>
            </a:bodyPr>
            <a:lstStyle/>
            <a:p>
              <a:pPr algn="ctr" defTabSz="770669">
                <a:lnSpc>
                  <a:spcPct val="90000"/>
                </a:lnSpc>
                <a:spcBef>
                  <a:spcPct val="0"/>
                </a:spcBef>
                <a:spcAft>
                  <a:spcPct val="35000"/>
                </a:spcAft>
              </a:pPr>
              <a:r>
                <a:rPr lang="en-US" sz="2040" dirty="0" smtClean="0">
                  <a:solidFill>
                    <a:prstClr val="white"/>
                  </a:solidFill>
                  <a:latin typeface="Segoe UI Semilight" panose="020B0402040204020203" pitchFamily="34" charset="0"/>
                  <a:cs typeface="Segoe UI Semilight" panose="020B0402040204020203" pitchFamily="34" charset="0"/>
                </a:rPr>
                <a:t>F12 Developer Tools</a:t>
              </a:r>
              <a:endParaRPr lang="en-US" sz="2040" dirty="0">
                <a:solidFill>
                  <a:prstClr val="white"/>
                </a:solidFill>
                <a:latin typeface="Segoe UI Semilight" panose="020B0402040204020203" pitchFamily="34" charset="0"/>
                <a:cs typeface="Segoe UI Semilight" panose="020B0402040204020203" pitchFamily="34" charset="0"/>
              </a:endParaRPr>
            </a:p>
          </p:txBody>
        </p:sp>
        <p:sp>
          <p:nvSpPr>
            <p:cNvPr id="6" name="TextBox 5"/>
            <p:cNvSpPr txBox="1"/>
            <p:nvPr/>
          </p:nvSpPr>
          <p:spPr>
            <a:xfrm>
              <a:off x="2794633" y="1198514"/>
              <a:ext cx="3784922" cy="1742122"/>
            </a:xfrm>
            <a:prstGeom prst="rect">
              <a:avLst/>
            </a:prstGeom>
            <a:noFill/>
          </p:spPr>
          <p:txBody>
            <a:bodyPr wrap="square" lIns="137160" tIns="109728" rIns="137160" bIns="109728" rtlCol="0" anchor="ctr">
              <a:noAutofit/>
            </a:bodyPr>
            <a:lstStyle/>
            <a:p>
              <a:pPr marL="182880" indent="-182880">
                <a:lnSpc>
                  <a:spcPct val="90000"/>
                </a:lnSpc>
                <a:spcBef>
                  <a:spcPts val="600"/>
                </a:spcBef>
                <a:buFont typeface="Arial" panose="020B0604020202020204" pitchFamily="34" charset="0"/>
                <a:buChar char="•"/>
              </a:pPr>
              <a:r>
                <a:rPr lang="en-US" dirty="0" smtClean="0">
                  <a:solidFill>
                    <a:srgbClr val="737373"/>
                  </a:solidFill>
                </a:rPr>
                <a:t>Tests all potential combinations</a:t>
              </a:r>
            </a:p>
            <a:p>
              <a:pPr marL="182880" indent="-182880">
                <a:lnSpc>
                  <a:spcPct val="90000"/>
                </a:lnSpc>
                <a:spcBef>
                  <a:spcPts val="600"/>
                </a:spcBef>
                <a:buFont typeface="Arial" panose="020B0604020202020204" pitchFamily="34" charset="0"/>
                <a:buChar char="•"/>
              </a:pPr>
              <a:r>
                <a:rPr lang="en-US" dirty="0" smtClean="0">
                  <a:solidFill>
                    <a:srgbClr val="737373"/>
                  </a:solidFill>
                </a:rPr>
                <a:t>Requires some user training</a:t>
              </a:r>
            </a:p>
            <a:p>
              <a:pPr marL="182880" indent="-182880">
                <a:lnSpc>
                  <a:spcPct val="90000"/>
                </a:lnSpc>
                <a:spcBef>
                  <a:spcPts val="600"/>
                </a:spcBef>
                <a:buFont typeface="Arial" panose="020B0604020202020204" pitchFamily="34" charset="0"/>
                <a:buChar char="•"/>
              </a:pPr>
              <a:r>
                <a:rPr lang="en-US" dirty="0" smtClean="0">
                  <a:solidFill>
                    <a:srgbClr val="737373"/>
                  </a:solidFill>
                </a:rPr>
                <a:t>Manual collection</a:t>
              </a:r>
            </a:p>
            <a:p>
              <a:pPr marL="182880" indent="-182880">
                <a:lnSpc>
                  <a:spcPct val="90000"/>
                </a:lnSpc>
                <a:spcBef>
                  <a:spcPts val="600"/>
                </a:spcBef>
                <a:buFont typeface="Arial" panose="020B0604020202020204" pitchFamily="34" charset="0"/>
                <a:buChar char="•"/>
              </a:pPr>
              <a:r>
                <a:rPr lang="en-US" dirty="0" smtClean="0">
                  <a:solidFill>
                    <a:srgbClr val="737373"/>
                  </a:solidFill>
                </a:rPr>
                <a:t>Little configuration needed</a:t>
              </a:r>
            </a:p>
          </p:txBody>
        </p:sp>
        <p:cxnSp>
          <p:nvCxnSpPr>
            <p:cNvPr id="31" name="Straight Connector 30"/>
            <p:cNvCxnSpPr/>
            <p:nvPr/>
          </p:nvCxnSpPr>
          <p:spPr>
            <a:xfrm flipH="1">
              <a:off x="2603751" y="1203277"/>
              <a:ext cx="20183" cy="173736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04477" y="5036502"/>
            <a:ext cx="5704140" cy="1737360"/>
            <a:chOff x="604477" y="5036502"/>
            <a:chExt cx="5704140" cy="1737360"/>
          </a:xfrm>
        </p:grpSpPr>
        <p:sp>
          <p:nvSpPr>
            <p:cNvPr id="93" name="Freeform 92"/>
            <p:cNvSpPr/>
            <p:nvPr/>
          </p:nvSpPr>
          <p:spPr>
            <a:xfrm>
              <a:off x="604477" y="5036502"/>
              <a:ext cx="1737360" cy="1737360"/>
            </a:xfrm>
            <a:custGeom>
              <a:avLst/>
              <a:gdLst>
                <a:gd name="connsiteX0" fmla="*/ 0 w 1734343"/>
                <a:gd name="connsiteY0" fmla="*/ 867172 h 1734343"/>
                <a:gd name="connsiteX1" fmla="*/ 867172 w 1734343"/>
                <a:gd name="connsiteY1" fmla="*/ 0 h 1734343"/>
                <a:gd name="connsiteX2" fmla="*/ 1734344 w 1734343"/>
                <a:gd name="connsiteY2" fmla="*/ 867172 h 1734343"/>
                <a:gd name="connsiteX3" fmla="*/ 867172 w 1734343"/>
                <a:gd name="connsiteY3" fmla="*/ 1734344 h 1734343"/>
                <a:gd name="connsiteX4" fmla="*/ 0 w 1734343"/>
                <a:gd name="connsiteY4" fmla="*/ 867172 h 173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343" h="1734343">
                  <a:moveTo>
                    <a:pt x="0" y="867172"/>
                  </a:moveTo>
                  <a:cubicBezTo>
                    <a:pt x="0" y="388246"/>
                    <a:pt x="388246" y="0"/>
                    <a:pt x="867172" y="0"/>
                  </a:cubicBezTo>
                  <a:cubicBezTo>
                    <a:pt x="1346098" y="0"/>
                    <a:pt x="1734344" y="388246"/>
                    <a:pt x="1734344" y="867172"/>
                  </a:cubicBezTo>
                  <a:cubicBezTo>
                    <a:pt x="1734344" y="1346098"/>
                    <a:pt x="1346098" y="1734344"/>
                    <a:pt x="867172" y="1734344"/>
                  </a:cubicBezTo>
                  <a:cubicBezTo>
                    <a:pt x="388246" y="1734344"/>
                    <a:pt x="0" y="1346098"/>
                    <a:pt x="0" y="867172"/>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1065" tIns="281065" rIns="281065" bIns="281065" numCol="1" spcCol="1270" anchor="ctr" anchorCtr="0">
              <a:noAutofit/>
            </a:bodyPr>
            <a:lstStyle/>
            <a:p>
              <a:pPr algn="ctr" defTabSz="770669">
                <a:lnSpc>
                  <a:spcPct val="90000"/>
                </a:lnSpc>
                <a:spcBef>
                  <a:spcPct val="0"/>
                </a:spcBef>
                <a:spcAft>
                  <a:spcPct val="35000"/>
                </a:spcAft>
              </a:pPr>
              <a:r>
                <a:rPr lang="en-US" sz="2040" dirty="0" smtClean="0">
                  <a:solidFill>
                    <a:prstClr val="white"/>
                  </a:solidFill>
                  <a:latin typeface="Segoe UI Semilight" panose="020B0402040204020203" pitchFamily="34" charset="0"/>
                  <a:cs typeface="Segoe UI Semilight" panose="020B0402040204020203" pitchFamily="34" charset="0"/>
                </a:rPr>
                <a:t>Enterprise Site Discovery</a:t>
              </a:r>
              <a:endParaRPr lang="en-US" sz="2040" dirty="0">
                <a:solidFill>
                  <a:prstClr val="white"/>
                </a:solidFill>
                <a:latin typeface="Segoe UI Semilight" panose="020B0402040204020203" pitchFamily="34" charset="0"/>
                <a:cs typeface="Segoe UI Semilight" panose="020B0402040204020203" pitchFamily="34" charset="0"/>
              </a:endParaRPr>
            </a:p>
          </p:txBody>
        </p:sp>
        <p:sp>
          <p:nvSpPr>
            <p:cNvPr id="30" name="TextBox 29"/>
            <p:cNvSpPr txBox="1"/>
            <p:nvPr/>
          </p:nvSpPr>
          <p:spPr>
            <a:xfrm>
              <a:off x="2789237" y="5036502"/>
              <a:ext cx="3519380" cy="1737360"/>
            </a:xfrm>
            <a:prstGeom prst="rect">
              <a:avLst/>
            </a:prstGeom>
            <a:noFill/>
          </p:spPr>
          <p:txBody>
            <a:bodyPr wrap="square" lIns="137160" tIns="109728" rIns="137160" bIns="109728" rtlCol="0" anchor="ctr">
              <a:noAutofit/>
            </a:bodyPr>
            <a:lstStyle/>
            <a:p>
              <a:pPr marL="182880" indent="-182880">
                <a:lnSpc>
                  <a:spcPct val="90000"/>
                </a:lnSpc>
                <a:spcBef>
                  <a:spcPts val="600"/>
                </a:spcBef>
                <a:buFont typeface="Arial" panose="020B0604020202020204" pitchFamily="34" charset="0"/>
                <a:buChar char="•"/>
              </a:pPr>
              <a:r>
                <a:rPr lang="en-US" dirty="0" smtClean="0">
                  <a:solidFill>
                    <a:srgbClr val="737373"/>
                  </a:solidFill>
                </a:rPr>
                <a:t>Shows how web apps are used in current environment</a:t>
              </a:r>
            </a:p>
            <a:p>
              <a:pPr marL="182880" indent="-182880">
                <a:lnSpc>
                  <a:spcPct val="90000"/>
                </a:lnSpc>
                <a:spcBef>
                  <a:spcPts val="600"/>
                </a:spcBef>
                <a:buFont typeface="Arial" panose="020B0604020202020204" pitchFamily="34" charset="0"/>
                <a:buChar char="•"/>
              </a:pPr>
              <a:r>
                <a:rPr lang="en-US" dirty="0" smtClean="0">
                  <a:solidFill>
                    <a:srgbClr val="737373"/>
                  </a:solidFill>
                </a:rPr>
                <a:t>Requires no user training</a:t>
              </a:r>
            </a:p>
            <a:p>
              <a:pPr marL="182880" indent="-182880">
                <a:lnSpc>
                  <a:spcPct val="90000"/>
                </a:lnSpc>
                <a:spcBef>
                  <a:spcPts val="600"/>
                </a:spcBef>
                <a:buFont typeface="Arial" panose="020B0604020202020204" pitchFamily="34" charset="0"/>
                <a:buChar char="•"/>
              </a:pPr>
              <a:r>
                <a:rPr lang="en-US" dirty="0" smtClean="0">
                  <a:solidFill>
                    <a:srgbClr val="737373"/>
                  </a:solidFill>
                </a:rPr>
                <a:t>Automatic collection</a:t>
              </a:r>
            </a:p>
            <a:p>
              <a:pPr marL="182880" indent="-182880">
                <a:lnSpc>
                  <a:spcPct val="90000"/>
                </a:lnSpc>
                <a:spcBef>
                  <a:spcPts val="600"/>
                </a:spcBef>
                <a:buFont typeface="Arial" panose="020B0604020202020204" pitchFamily="34" charset="0"/>
                <a:buChar char="•"/>
              </a:pPr>
              <a:r>
                <a:rPr lang="en-US" dirty="0" smtClean="0">
                  <a:solidFill>
                    <a:srgbClr val="737373"/>
                  </a:solidFill>
                </a:rPr>
                <a:t>Configuration needed</a:t>
              </a:r>
            </a:p>
          </p:txBody>
        </p:sp>
        <p:cxnSp>
          <p:nvCxnSpPr>
            <p:cNvPr id="32" name="Straight Connector 31"/>
            <p:cNvCxnSpPr/>
            <p:nvPr/>
          </p:nvCxnSpPr>
          <p:spPr>
            <a:xfrm flipH="1">
              <a:off x="2583568" y="5036502"/>
              <a:ext cx="20183" cy="173736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 name="Right Arrow 6"/>
          <p:cNvSpPr/>
          <p:nvPr/>
        </p:nvSpPr>
        <p:spPr>
          <a:xfrm>
            <a:off x="6302338" y="1198514"/>
            <a:ext cx="993176" cy="5498858"/>
          </a:xfrm>
          <a:prstGeom prst="rightArrow">
            <a:avLst>
              <a:gd name="adj1" fmla="val 21690"/>
              <a:gd name="adj2" fmla="val 100000"/>
            </a:avLst>
          </a:prstGeom>
          <a:solidFill>
            <a:srgbClr val="AAB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prstClr val="white"/>
              </a:solidFill>
            </a:endParaRPr>
          </a:p>
        </p:txBody>
      </p:sp>
      <p:sp>
        <p:nvSpPr>
          <p:cNvPr id="35" name="Right Arrow 34"/>
          <p:cNvSpPr/>
          <p:nvPr/>
        </p:nvSpPr>
        <p:spPr>
          <a:xfrm>
            <a:off x="9420835" y="3081592"/>
            <a:ext cx="366635" cy="1732702"/>
          </a:xfrm>
          <a:prstGeom prst="rightArrow">
            <a:avLst>
              <a:gd name="adj1" fmla="val 21690"/>
              <a:gd name="adj2" fmla="val 100000"/>
            </a:avLst>
          </a:prstGeom>
          <a:solidFill>
            <a:srgbClr val="AAB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prstClr val="white"/>
              </a:solidFill>
            </a:endParaRPr>
          </a:p>
        </p:txBody>
      </p:sp>
    </p:spTree>
    <p:extLst>
      <p:ext uri="{BB962C8B-B14F-4D97-AF65-F5344CB8AC3E}">
        <p14:creationId xmlns:p14="http://schemas.microsoft.com/office/powerpoint/2010/main" val="39224959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P spid="7"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7037" y="2735262"/>
            <a:ext cx="11887200" cy="1181862"/>
          </a:xfrm>
        </p:spPr>
        <p:txBody>
          <a:bodyPr/>
          <a:lstStyle/>
          <a:p>
            <a:r>
              <a:rPr lang="en-US" dirty="0" smtClean="0"/>
              <a:t>Enterprise Site Discovery</a:t>
            </a:r>
            <a:endParaRPr lang="en-US" dirty="0"/>
          </a:p>
        </p:txBody>
      </p:sp>
    </p:spTree>
    <p:extLst>
      <p:ext uri="{BB962C8B-B14F-4D97-AF65-F5344CB8AC3E}">
        <p14:creationId xmlns:p14="http://schemas.microsoft.com/office/powerpoint/2010/main" val="1880967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44462"/>
            <a:ext cx="11889564" cy="917575"/>
          </a:xfrm>
        </p:spPr>
        <p:txBody>
          <a:bodyPr/>
          <a:lstStyle/>
          <a:p>
            <a:r>
              <a:rPr lang="en-US" sz="5400" dirty="0" smtClean="0">
                <a:solidFill>
                  <a:schemeClr val="tx1"/>
                </a:solidFill>
              </a:rPr>
              <a:t>Enterprise Site Discovery</a:t>
            </a:r>
            <a:endParaRPr lang="en-US" sz="5400" dirty="0">
              <a:solidFill>
                <a:schemeClr val="tx1"/>
              </a:solidFill>
            </a:endParaRPr>
          </a:p>
        </p:txBody>
      </p:sp>
      <p:sp>
        <p:nvSpPr>
          <p:cNvPr id="4" name="Text Placeholder 3"/>
          <p:cNvSpPr>
            <a:spLocks noGrp="1"/>
          </p:cNvSpPr>
          <p:nvPr>
            <p:ph type="body" sz="quarter" idx="10"/>
          </p:nvPr>
        </p:nvSpPr>
        <p:spPr>
          <a:xfrm>
            <a:off x="1071701" y="3821861"/>
            <a:ext cx="11071058" cy="2794611"/>
          </a:xfrm>
        </p:spPr>
        <p:txBody>
          <a:bodyPr/>
          <a:lstStyle/>
          <a:p>
            <a:pPr marL="571500" indent="-571500">
              <a:buFont typeface="Arial" panose="020B0604020202020204" pitchFamily="34" charset="0"/>
              <a:buChar char="•"/>
            </a:pPr>
            <a:r>
              <a:rPr lang="en-US" sz="3200" dirty="0">
                <a:solidFill>
                  <a:schemeClr val="tx1"/>
                </a:solidFill>
              </a:rPr>
              <a:t>IE8, IE9, IE10, IE11 support</a:t>
            </a:r>
          </a:p>
          <a:p>
            <a:pPr marL="571500" indent="-571500">
              <a:buFont typeface="Arial" panose="020B0604020202020204" pitchFamily="34" charset="0"/>
              <a:buChar char="•"/>
            </a:pPr>
            <a:r>
              <a:rPr lang="en-US" sz="3200" dirty="0">
                <a:solidFill>
                  <a:schemeClr val="tx1"/>
                </a:solidFill>
              </a:rPr>
              <a:t>Site scoping by Domain &amp; Zone (Privacy Feature)</a:t>
            </a:r>
            <a:endParaRPr lang="en-US" sz="3200" b="1" dirty="0">
              <a:solidFill>
                <a:schemeClr val="tx1"/>
              </a:solidFill>
            </a:endParaRPr>
          </a:p>
          <a:p>
            <a:pPr marL="571500" indent="-571500">
              <a:buFont typeface="Arial" panose="020B0604020202020204" pitchFamily="34" charset="0"/>
              <a:buChar char="•"/>
            </a:pPr>
            <a:r>
              <a:rPr lang="en-US" sz="3200" dirty="0">
                <a:solidFill>
                  <a:schemeClr val="tx1"/>
                </a:solidFill>
              </a:rPr>
              <a:t>XML or </a:t>
            </a:r>
            <a:r>
              <a:rPr lang="en-US" sz="3200" dirty="0" smtClean="0">
                <a:solidFill>
                  <a:schemeClr val="tx1"/>
                </a:solidFill>
              </a:rPr>
              <a:t>WMI Output</a:t>
            </a:r>
            <a:endParaRPr lang="en-US" sz="3200" dirty="0">
              <a:solidFill>
                <a:schemeClr val="tx1"/>
              </a:solidFill>
            </a:endParaRPr>
          </a:p>
          <a:p>
            <a:pPr marL="571500" indent="-571500">
              <a:buFont typeface="Arial" panose="020B0604020202020204" pitchFamily="34" charset="0"/>
              <a:buChar char="•"/>
            </a:pPr>
            <a:r>
              <a:rPr lang="en-US" sz="3200" dirty="0">
                <a:solidFill>
                  <a:schemeClr val="tx1"/>
                </a:solidFill>
              </a:rPr>
              <a:t>Group Policy Management </a:t>
            </a:r>
            <a:endParaRPr lang="en-US" sz="3200" b="1" dirty="0">
              <a:solidFill>
                <a:schemeClr val="tx1"/>
              </a:solidFill>
            </a:endParaRPr>
          </a:p>
          <a:p>
            <a:pPr marL="571500" indent="-571500">
              <a:buFont typeface="Arial" panose="020B0604020202020204" pitchFamily="34" charset="0"/>
              <a:buChar char="•"/>
            </a:pPr>
            <a:r>
              <a:rPr lang="en-US" sz="3200" dirty="0">
                <a:solidFill>
                  <a:schemeClr val="tx1"/>
                </a:solidFill>
              </a:rPr>
              <a:t>Bulk XML import support in Site List Manager Tool </a:t>
            </a:r>
          </a:p>
        </p:txBody>
      </p:sp>
      <p:grpSp>
        <p:nvGrpSpPr>
          <p:cNvPr id="6" name="Group 5"/>
          <p:cNvGrpSpPr/>
          <p:nvPr/>
        </p:nvGrpSpPr>
        <p:grpSpPr>
          <a:xfrm>
            <a:off x="5862246" y="1405751"/>
            <a:ext cx="2620475" cy="2158500"/>
            <a:chOff x="5862246" y="1405751"/>
            <a:chExt cx="2620475" cy="2158500"/>
          </a:xfrm>
        </p:grpSpPr>
        <p:sp>
          <p:nvSpPr>
            <p:cNvPr id="8" name="Rounded Rectangle 7"/>
            <p:cNvSpPr/>
            <p:nvPr/>
          </p:nvSpPr>
          <p:spPr>
            <a:xfrm>
              <a:off x="6223888" y="1760218"/>
              <a:ext cx="2258833" cy="1804033"/>
            </a:xfrm>
            <a:prstGeom prst="roundRect">
              <a:avLst>
                <a:gd name="adj" fmla="val 10482"/>
              </a:avLst>
            </a:prstGeom>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1242182"/>
              <a:endParaRPr lang="en-US" sz="2399" dirty="0" err="1">
                <a:solidFill>
                  <a:srgbClr val="FFFFFF"/>
                </a:solidFill>
              </a:endParaRPr>
            </a:p>
          </p:txBody>
        </p:sp>
        <p:sp>
          <p:nvSpPr>
            <p:cNvPr id="9" name="Rounded Rectangle 8"/>
            <p:cNvSpPr/>
            <p:nvPr/>
          </p:nvSpPr>
          <p:spPr>
            <a:xfrm>
              <a:off x="6038577" y="1591193"/>
              <a:ext cx="2258833" cy="1804033"/>
            </a:xfrm>
            <a:prstGeom prst="roundRect">
              <a:avLst>
                <a:gd name="adj" fmla="val 10482"/>
              </a:avLst>
            </a:prstGeom>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1242182"/>
              <a:endParaRPr lang="en-US" sz="2399" dirty="0" err="1">
                <a:solidFill>
                  <a:srgbClr val="FFFFFF"/>
                </a:solidFill>
              </a:endParaRPr>
            </a:p>
          </p:txBody>
        </p:sp>
        <p:grpSp>
          <p:nvGrpSpPr>
            <p:cNvPr id="10" name="Group 10"/>
            <p:cNvGrpSpPr/>
            <p:nvPr/>
          </p:nvGrpSpPr>
          <p:grpSpPr>
            <a:xfrm>
              <a:off x="5862246" y="1405751"/>
              <a:ext cx="2258833" cy="1841268"/>
              <a:chOff x="3955475" y="1333722"/>
              <a:chExt cx="2124056" cy="1578276"/>
            </a:xfrm>
            <a:solidFill>
              <a:schemeClr val="bg2"/>
            </a:solidFill>
          </p:grpSpPr>
          <p:sp>
            <p:nvSpPr>
              <p:cNvPr id="53" name="Rounded Rectangle 11"/>
              <p:cNvSpPr/>
              <p:nvPr/>
            </p:nvSpPr>
            <p:spPr>
              <a:xfrm>
                <a:off x="3955475" y="1333722"/>
                <a:ext cx="2124056" cy="1578276"/>
              </a:xfrm>
              <a:prstGeom prst="roundRect">
                <a:avLst>
                  <a:gd name="adj" fmla="val 10482"/>
                </a:avLst>
              </a:prstGeom>
              <a:grpFill/>
              <a:ln/>
            </p:spPr>
            <p:style>
              <a:lnRef idx="2">
                <a:schemeClr val="accent1"/>
              </a:lnRef>
              <a:fillRef idx="1">
                <a:schemeClr val="lt1"/>
              </a:fillRef>
              <a:effectRef idx="0">
                <a:schemeClr val="accent1"/>
              </a:effectRef>
              <a:fontRef idx="minor">
                <a:schemeClr val="dk1"/>
              </a:fontRef>
            </p:style>
            <p:txBody>
              <a:bodyPr rtlCol="0" anchor="ctr"/>
              <a:lstStyle/>
              <a:p>
                <a:pPr algn="ctr" defTabSz="1242182"/>
                <a:endParaRPr lang="en-US" sz="2040" dirty="0" err="1">
                  <a:solidFill>
                    <a:srgbClr val="FFFFFF"/>
                  </a:solidFill>
                </a:endParaRPr>
              </a:p>
            </p:txBody>
          </p:sp>
          <p:sp>
            <p:nvSpPr>
              <p:cNvPr id="54" name="Rectangle 12"/>
              <p:cNvSpPr/>
              <p:nvPr/>
            </p:nvSpPr>
            <p:spPr>
              <a:xfrm>
                <a:off x="3980717" y="1499940"/>
                <a:ext cx="2068863" cy="481890"/>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7" tIns="0" rIns="93247" bIns="0" numCol="1" rtlCol="0" anchor="t" anchorCtr="0" compatLnSpc="1">
                <a:prstTxWarp prst="textNoShape">
                  <a:avLst/>
                </a:prstTxWarp>
              </a:bodyPr>
              <a:lstStyle/>
              <a:p>
                <a:pPr algn="ctr" defTabSz="931513" fontAlgn="base">
                  <a:spcBef>
                    <a:spcPct val="0"/>
                  </a:spcBef>
                  <a:spcAft>
                    <a:spcPct val="0"/>
                  </a:spcAft>
                </a:pPr>
                <a:r>
                  <a:rPr lang="en-US" sz="2856" b="1" spc="-30" dirty="0">
                    <a:solidFill>
                      <a:srgbClr val="00BCF2"/>
                    </a:solidFill>
                    <a:latin typeface="Segoe UI Semibold" panose="020B0702040204020203" pitchFamily="34" charset="0"/>
                    <a:cs typeface="Segoe UI Semibold" panose="020B0702040204020203" pitchFamily="34" charset="0"/>
                  </a:rPr>
                  <a:t>Local Data Collection (WMI/XML)</a:t>
                </a:r>
              </a:p>
            </p:txBody>
          </p:sp>
        </p:grpSp>
      </p:grpSp>
      <p:sp>
        <p:nvSpPr>
          <p:cNvPr id="51" name="Rounded Rectangle 50"/>
          <p:cNvSpPr/>
          <p:nvPr/>
        </p:nvSpPr>
        <p:spPr>
          <a:xfrm>
            <a:off x="9546440" y="1405751"/>
            <a:ext cx="2514122" cy="2111875"/>
          </a:xfrm>
          <a:prstGeom prst="roundRect">
            <a:avLst>
              <a:gd name="adj" fmla="val 10482"/>
            </a:avLst>
          </a:prstGeom>
          <a:solidFill>
            <a:schemeClr val="bg2"/>
          </a:solid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1242182"/>
            <a:r>
              <a:rPr lang="en-US" sz="2856" b="1" spc="-30" dirty="0">
                <a:solidFill>
                  <a:srgbClr val="00BCF2"/>
                </a:solidFill>
                <a:latin typeface="Segoe UI Semibold" panose="020B0702040204020203" pitchFamily="34" charset="0"/>
                <a:cs typeface="Segoe UI Semibold" panose="020B0702040204020203" pitchFamily="34" charset="0"/>
              </a:rPr>
              <a:t>Data-Driven Picture of Web Environment</a:t>
            </a:r>
          </a:p>
        </p:txBody>
      </p:sp>
      <p:grpSp>
        <p:nvGrpSpPr>
          <p:cNvPr id="2" name="Group 1"/>
          <p:cNvGrpSpPr/>
          <p:nvPr/>
        </p:nvGrpSpPr>
        <p:grpSpPr>
          <a:xfrm>
            <a:off x="198437" y="1405751"/>
            <a:ext cx="3430461" cy="2152977"/>
            <a:chOff x="198437" y="1405751"/>
            <a:chExt cx="3430461" cy="2152977"/>
          </a:xfrm>
        </p:grpSpPr>
        <p:grpSp>
          <p:nvGrpSpPr>
            <p:cNvPr id="12" name="Group 16"/>
            <p:cNvGrpSpPr/>
            <p:nvPr/>
          </p:nvGrpSpPr>
          <p:grpSpPr>
            <a:xfrm>
              <a:off x="637535" y="1722082"/>
              <a:ext cx="2991363" cy="1836646"/>
              <a:chOff x="228600" y="1502140"/>
              <a:chExt cx="2812878" cy="1606808"/>
            </a:xfrm>
            <a:solidFill>
              <a:schemeClr val="bg2"/>
            </a:solidFill>
          </p:grpSpPr>
          <p:sp>
            <p:nvSpPr>
              <p:cNvPr id="41" name="Rounded Rectangle 17"/>
              <p:cNvSpPr/>
              <p:nvPr/>
            </p:nvSpPr>
            <p:spPr>
              <a:xfrm>
                <a:off x="228600" y="1502140"/>
                <a:ext cx="2812878" cy="16068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grpSp>
            <p:nvGrpSpPr>
              <p:cNvPr id="42" name="Group 18"/>
              <p:cNvGrpSpPr/>
              <p:nvPr/>
            </p:nvGrpSpPr>
            <p:grpSpPr>
              <a:xfrm>
                <a:off x="335491" y="1615729"/>
                <a:ext cx="2625238" cy="1339171"/>
                <a:chOff x="384929" y="1559507"/>
                <a:chExt cx="2625238" cy="1339171"/>
              </a:xfrm>
              <a:grpFill/>
            </p:grpSpPr>
            <p:grpSp>
              <p:nvGrpSpPr>
                <p:cNvPr id="43" name="Group 19"/>
                <p:cNvGrpSpPr/>
                <p:nvPr/>
              </p:nvGrpSpPr>
              <p:grpSpPr>
                <a:xfrm>
                  <a:off x="384929" y="1559507"/>
                  <a:ext cx="2625238" cy="627373"/>
                  <a:chOff x="3512862" y="3434662"/>
                  <a:chExt cx="2731656" cy="652804"/>
                </a:xfrm>
                <a:grpFill/>
              </p:grpSpPr>
              <p:sp>
                <p:nvSpPr>
                  <p:cNvPr id="48" name="Freeform 67"/>
                  <p:cNvSpPr>
                    <a:spLocks noEditPoints="1"/>
                  </p:cNvSpPr>
                  <p:nvPr/>
                </p:nvSpPr>
                <p:spPr bwMode="auto">
                  <a:xfrm>
                    <a:off x="5213416" y="3434662"/>
                    <a:ext cx="1031102" cy="652804"/>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grpFill/>
                  <a:ln>
                    <a:noFill/>
                  </a:ln>
                </p:spPr>
                <p:txBody>
                  <a:bodyPr vert="horz" wrap="square" lIns="93212" tIns="46608" rIns="93212" bIns="46608" numCol="1" anchor="t" anchorCtr="0" compatLnSpc="1">
                    <a:prstTxWarp prst="textNoShape">
                      <a:avLst/>
                    </a:prstTxWarp>
                  </a:bodyPr>
                  <a:lstStyle/>
                  <a:p>
                    <a:pPr defTabSz="932205"/>
                    <a:endParaRPr lang="en-US" sz="1836">
                      <a:solidFill>
                        <a:srgbClr val="3C3C3C"/>
                      </a:solidFill>
                    </a:endParaRPr>
                  </a:p>
                </p:txBody>
              </p:sp>
              <p:sp>
                <p:nvSpPr>
                  <p:cNvPr id="49" name="Rounded Rectangle 18"/>
                  <p:cNvSpPr>
                    <a:spLocks noChangeAspect="1"/>
                  </p:cNvSpPr>
                  <p:nvPr/>
                </p:nvSpPr>
                <p:spPr bwMode="auto">
                  <a:xfrm>
                    <a:off x="4399030" y="3626546"/>
                    <a:ext cx="739861" cy="460920"/>
                  </a:xfrm>
                  <a:custGeom>
                    <a:avLst/>
                    <a:gdLst/>
                    <a:ahLst/>
                    <a:cxnLst/>
                    <a:rect l="l" t="t" r="r" b="b"/>
                    <a:pathLst>
                      <a:path w="9825135" h="6120881">
                        <a:moveTo>
                          <a:pt x="4912567" y="5615311"/>
                        </a:moveTo>
                        <a:cubicBezTo>
                          <a:pt x="4803990" y="5615311"/>
                          <a:pt x="4715971" y="5703330"/>
                          <a:pt x="4715971" y="5811907"/>
                        </a:cubicBezTo>
                        <a:cubicBezTo>
                          <a:pt x="4715971" y="5920484"/>
                          <a:pt x="4803990" y="6008503"/>
                          <a:pt x="4912567" y="6008503"/>
                        </a:cubicBezTo>
                        <a:cubicBezTo>
                          <a:pt x="5021144" y="6008503"/>
                          <a:pt x="5109163" y="5920484"/>
                          <a:pt x="5109163" y="5811907"/>
                        </a:cubicBezTo>
                        <a:cubicBezTo>
                          <a:pt x="5109163" y="5703330"/>
                          <a:pt x="5021144" y="5615311"/>
                          <a:pt x="4912567" y="5615311"/>
                        </a:cubicBezTo>
                        <a:close/>
                        <a:moveTo>
                          <a:pt x="583163" y="629816"/>
                        </a:moveTo>
                        <a:lnTo>
                          <a:pt x="583163" y="5491065"/>
                        </a:lnTo>
                        <a:lnTo>
                          <a:pt x="9241971" y="5491065"/>
                        </a:lnTo>
                        <a:lnTo>
                          <a:pt x="9241971" y="629816"/>
                        </a:lnTo>
                        <a:close/>
                        <a:moveTo>
                          <a:pt x="236388" y="0"/>
                        </a:moveTo>
                        <a:lnTo>
                          <a:pt x="9588747" y="0"/>
                        </a:lnTo>
                        <a:cubicBezTo>
                          <a:pt x="9719300" y="0"/>
                          <a:pt x="9825135" y="105835"/>
                          <a:pt x="9825135" y="236388"/>
                        </a:cubicBezTo>
                        <a:lnTo>
                          <a:pt x="9825135" y="5884493"/>
                        </a:lnTo>
                        <a:cubicBezTo>
                          <a:pt x="9825135" y="6015046"/>
                          <a:pt x="9719300" y="6120881"/>
                          <a:pt x="9588747" y="6120881"/>
                        </a:cubicBezTo>
                        <a:lnTo>
                          <a:pt x="236388" y="6120881"/>
                        </a:lnTo>
                        <a:cubicBezTo>
                          <a:pt x="105835" y="6120881"/>
                          <a:pt x="0" y="6015046"/>
                          <a:pt x="0" y="5884493"/>
                        </a:cubicBezTo>
                        <a:lnTo>
                          <a:pt x="0" y="236388"/>
                        </a:lnTo>
                        <a:cubicBezTo>
                          <a:pt x="0" y="105835"/>
                          <a:pt x="105835" y="0"/>
                          <a:pt x="23638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algn="ctr" defTabSz="950667"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ound Same Side Corner Rectangle 11"/>
                  <p:cNvSpPr>
                    <a:spLocks noChangeAspect="1"/>
                  </p:cNvSpPr>
                  <p:nvPr/>
                </p:nvSpPr>
                <p:spPr>
                  <a:xfrm>
                    <a:off x="3512862" y="3507161"/>
                    <a:ext cx="811642" cy="580305"/>
                  </a:xfrm>
                  <a:custGeom>
                    <a:avLst/>
                    <a:gdLst/>
                    <a:ahLst/>
                    <a:cxnLst/>
                    <a:rect l="l" t="t" r="r" b="b"/>
                    <a:pathLst>
                      <a:path w="3179644" h="2273370">
                        <a:moveTo>
                          <a:pt x="1413" y="2142481"/>
                        </a:moveTo>
                        <a:lnTo>
                          <a:pt x="3178226" y="2142481"/>
                        </a:lnTo>
                        <a:lnTo>
                          <a:pt x="3178226" y="2273370"/>
                        </a:lnTo>
                        <a:lnTo>
                          <a:pt x="1413" y="2273370"/>
                        </a:lnTo>
                        <a:close/>
                        <a:moveTo>
                          <a:pt x="1230984" y="1985580"/>
                        </a:moveTo>
                        <a:lnTo>
                          <a:pt x="1153519" y="2116469"/>
                        </a:lnTo>
                        <a:lnTo>
                          <a:pt x="2026120" y="2116469"/>
                        </a:lnTo>
                        <a:lnTo>
                          <a:pt x="1948656" y="1985580"/>
                        </a:lnTo>
                        <a:close/>
                        <a:moveTo>
                          <a:pt x="237556" y="1734808"/>
                        </a:moveTo>
                        <a:lnTo>
                          <a:pt x="2942089" y="1734808"/>
                        </a:lnTo>
                        <a:lnTo>
                          <a:pt x="3179644" y="2136213"/>
                        </a:lnTo>
                        <a:lnTo>
                          <a:pt x="0" y="2136213"/>
                        </a:lnTo>
                        <a:close/>
                        <a:moveTo>
                          <a:pt x="343794" y="92375"/>
                        </a:moveTo>
                        <a:lnTo>
                          <a:pt x="343794" y="1648974"/>
                        </a:lnTo>
                        <a:lnTo>
                          <a:pt x="2835855" y="1648974"/>
                        </a:lnTo>
                        <a:lnTo>
                          <a:pt x="2835855" y="92375"/>
                        </a:lnTo>
                        <a:close/>
                        <a:moveTo>
                          <a:pt x="326721" y="0"/>
                        </a:moveTo>
                        <a:lnTo>
                          <a:pt x="2852923" y="0"/>
                        </a:lnTo>
                        <a:cubicBezTo>
                          <a:pt x="2899144" y="0"/>
                          <a:pt x="2936609" y="37466"/>
                          <a:pt x="2936609" y="83687"/>
                        </a:cubicBezTo>
                        <a:lnTo>
                          <a:pt x="2936609" y="1726195"/>
                        </a:lnTo>
                        <a:lnTo>
                          <a:pt x="243035" y="1726195"/>
                        </a:lnTo>
                        <a:lnTo>
                          <a:pt x="243035" y="83687"/>
                        </a:lnTo>
                        <a:cubicBezTo>
                          <a:pt x="243035" y="37466"/>
                          <a:pt x="280500" y="0"/>
                          <a:pt x="3267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endParaRPr lang="en-US" sz="1836">
                      <a:solidFill>
                        <a:srgbClr val="FFFFFF"/>
                      </a:solidFill>
                    </a:endParaRPr>
                  </a:p>
                </p:txBody>
              </p:sp>
            </p:grpSp>
            <p:sp>
              <p:nvSpPr>
                <p:cNvPr id="44" name="Rectangle 20"/>
                <p:cNvSpPr/>
                <p:nvPr/>
              </p:nvSpPr>
              <p:spPr>
                <a:xfrm>
                  <a:off x="556901" y="2312132"/>
                  <a:ext cx="2027569" cy="586546"/>
                </a:xfrm>
                <a:prstGeom prst="rect">
                  <a:avLst/>
                </a:prstGeom>
                <a:grpFill/>
              </p:spPr>
              <p:txBody>
                <a:bodyPr wrap="square">
                  <a:spAutoFit/>
                </a:bodyPr>
                <a:lstStyle/>
                <a:p>
                  <a:pPr algn="ctr" defTabSz="931513" fontAlgn="base">
                    <a:spcBef>
                      <a:spcPct val="0"/>
                    </a:spcBef>
                    <a:spcAft>
                      <a:spcPct val="0"/>
                    </a:spcAft>
                  </a:pPr>
                  <a:r>
                    <a:rPr lang="en-US" sz="1836" spc="-30" dirty="0">
                      <a:solidFill>
                        <a:srgbClr val="00BCF2"/>
                      </a:solidFill>
                      <a:latin typeface="Segoe UI Semibold" panose="020B0702040204020203" pitchFamily="34" charset="0"/>
                      <a:cs typeface="Segoe UI Semibold" panose="020B0702040204020203" pitchFamily="34" charset="0"/>
                    </a:rPr>
                    <a:t>Users browse the Web</a:t>
                  </a:r>
                </a:p>
              </p:txBody>
            </p:sp>
            <p:pic>
              <p:nvPicPr>
                <p:cNvPr id="45"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7600" y="1832818"/>
                  <a:ext cx="228985" cy="241946"/>
                </a:xfrm>
                <a:prstGeom prst="rect">
                  <a:avLst/>
                </a:prstGeom>
                <a:grpFill/>
                <a:extLst/>
              </p:spPr>
            </p:pic>
            <p:pic>
              <p:nvPicPr>
                <p:cNvPr id="46"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207" y="1693117"/>
                  <a:ext cx="228985" cy="241946"/>
                </a:xfrm>
                <a:prstGeom prst="rect">
                  <a:avLst/>
                </a:prstGeom>
                <a:grpFill/>
                <a:extLst/>
              </p:spPr>
            </p:pic>
            <p:pic>
              <p:nvPicPr>
                <p:cNvPr id="47"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47" y="1711845"/>
                  <a:ext cx="228985" cy="241946"/>
                </a:xfrm>
                <a:prstGeom prst="rect">
                  <a:avLst/>
                </a:prstGeom>
                <a:grpFill/>
                <a:extLst/>
              </p:spPr>
            </p:pic>
          </p:grpSp>
        </p:grpSp>
        <p:grpSp>
          <p:nvGrpSpPr>
            <p:cNvPr id="13" name="Group 41"/>
            <p:cNvGrpSpPr/>
            <p:nvPr/>
          </p:nvGrpSpPr>
          <p:grpSpPr>
            <a:xfrm>
              <a:off x="471586" y="1565140"/>
              <a:ext cx="2991363" cy="1836646"/>
              <a:chOff x="228600" y="1502140"/>
              <a:chExt cx="2812878" cy="1606808"/>
            </a:xfrm>
            <a:solidFill>
              <a:schemeClr val="bg2"/>
            </a:solidFill>
          </p:grpSpPr>
          <p:sp>
            <p:nvSpPr>
              <p:cNvPr id="31" name="Rounded Rectangle 50"/>
              <p:cNvSpPr/>
              <p:nvPr/>
            </p:nvSpPr>
            <p:spPr>
              <a:xfrm>
                <a:off x="228600" y="1502140"/>
                <a:ext cx="2812878" cy="16068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grpSp>
            <p:nvGrpSpPr>
              <p:cNvPr id="32" name="Group 52"/>
              <p:cNvGrpSpPr/>
              <p:nvPr/>
            </p:nvGrpSpPr>
            <p:grpSpPr>
              <a:xfrm>
                <a:off x="335491" y="1615729"/>
                <a:ext cx="2625238" cy="1339171"/>
                <a:chOff x="384929" y="1559507"/>
                <a:chExt cx="2625238" cy="1339171"/>
              </a:xfrm>
              <a:grpFill/>
            </p:grpSpPr>
            <p:grpSp>
              <p:nvGrpSpPr>
                <p:cNvPr id="33" name="Group 53"/>
                <p:cNvGrpSpPr/>
                <p:nvPr/>
              </p:nvGrpSpPr>
              <p:grpSpPr>
                <a:xfrm>
                  <a:off x="384929" y="1559507"/>
                  <a:ext cx="2625238" cy="627373"/>
                  <a:chOff x="3512862" y="3434662"/>
                  <a:chExt cx="2731656" cy="652804"/>
                </a:xfrm>
                <a:grpFill/>
              </p:grpSpPr>
              <p:sp>
                <p:nvSpPr>
                  <p:cNvPr id="38" name="Freeform 67"/>
                  <p:cNvSpPr>
                    <a:spLocks noEditPoints="1"/>
                  </p:cNvSpPr>
                  <p:nvPr/>
                </p:nvSpPr>
                <p:spPr bwMode="auto">
                  <a:xfrm>
                    <a:off x="5213416" y="3434662"/>
                    <a:ext cx="1031102" cy="652804"/>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grpFill/>
                  <a:ln>
                    <a:noFill/>
                  </a:ln>
                </p:spPr>
                <p:txBody>
                  <a:bodyPr vert="horz" wrap="square" lIns="93212" tIns="46608" rIns="93212" bIns="46608" numCol="1" anchor="t" anchorCtr="0" compatLnSpc="1">
                    <a:prstTxWarp prst="textNoShape">
                      <a:avLst/>
                    </a:prstTxWarp>
                  </a:bodyPr>
                  <a:lstStyle/>
                  <a:p>
                    <a:pPr defTabSz="932205"/>
                    <a:endParaRPr lang="en-US" sz="1836">
                      <a:solidFill>
                        <a:srgbClr val="3C3C3C"/>
                      </a:solidFill>
                    </a:endParaRPr>
                  </a:p>
                </p:txBody>
              </p:sp>
              <p:sp>
                <p:nvSpPr>
                  <p:cNvPr id="39" name="Rounded Rectangle 18"/>
                  <p:cNvSpPr>
                    <a:spLocks noChangeAspect="1"/>
                  </p:cNvSpPr>
                  <p:nvPr/>
                </p:nvSpPr>
                <p:spPr bwMode="auto">
                  <a:xfrm>
                    <a:off x="4399030" y="3626546"/>
                    <a:ext cx="739861" cy="460920"/>
                  </a:xfrm>
                  <a:custGeom>
                    <a:avLst/>
                    <a:gdLst/>
                    <a:ahLst/>
                    <a:cxnLst/>
                    <a:rect l="l" t="t" r="r" b="b"/>
                    <a:pathLst>
                      <a:path w="9825135" h="6120881">
                        <a:moveTo>
                          <a:pt x="4912567" y="5615311"/>
                        </a:moveTo>
                        <a:cubicBezTo>
                          <a:pt x="4803990" y="5615311"/>
                          <a:pt x="4715971" y="5703330"/>
                          <a:pt x="4715971" y="5811907"/>
                        </a:cubicBezTo>
                        <a:cubicBezTo>
                          <a:pt x="4715971" y="5920484"/>
                          <a:pt x="4803990" y="6008503"/>
                          <a:pt x="4912567" y="6008503"/>
                        </a:cubicBezTo>
                        <a:cubicBezTo>
                          <a:pt x="5021144" y="6008503"/>
                          <a:pt x="5109163" y="5920484"/>
                          <a:pt x="5109163" y="5811907"/>
                        </a:cubicBezTo>
                        <a:cubicBezTo>
                          <a:pt x="5109163" y="5703330"/>
                          <a:pt x="5021144" y="5615311"/>
                          <a:pt x="4912567" y="5615311"/>
                        </a:cubicBezTo>
                        <a:close/>
                        <a:moveTo>
                          <a:pt x="583163" y="629816"/>
                        </a:moveTo>
                        <a:lnTo>
                          <a:pt x="583163" y="5491065"/>
                        </a:lnTo>
                        <a:lnTo>
                          <a:pt x="9241971" y="5491065"/>
                        </a:lnTo>
                        <a:lnTo>
                          <a:pt x="9241971" y="629816"/>
                        </a:lnTo>
                        <a:close/>
                        <a:moveTo>
                          <a:pt x="236388" y="0"/>
                        </a:moveTo>
                        <a:lnTo>
                          <a:pt x="9588747" y="0"/>
                        </a:lnTo>
                        <a:cubicBezTo>
                          <a:pt x="9719300" y="0"/>
                          <a:pt x="9825135" y="105835"/>
                          <a:pt x="9825135" y="236388"/>
                        </a:cubicBezTo>
                        <a:lnTo>
                          <a:pt x="9825135" y="5884493"/>
                        </a:lnTo>
                        <a:cubicBezTo>
                          <a:pt x="9825135" y="6015046"/>
                          <a:pt x="9719300" y="6120881"/>
                          <a:pt x="9588747" y="6120881"/>
                        </a:cubicBezTo>
                        <a:lnTo>
                          <a:pt x="236388" y="6120881"/>
                        </a:lnTo>
                        <a:cubicBezTo>
                          <a:pt x="105835" y="6120881"/>
                          <a:pt x="0" y="6015046"/>
                          <a:pt x="0" y="5884493"/>
                        </a:cubicBezTo>
                        <a:lnTo>
                          <a:pt x="0" y="236388"/>
                        </a:lnTo>
                        <a:cubicBezTo>
                          <a:pt x="0" y="105835"/>
                          <a:pt x="105835" y="0"/>
                          <a:pt x="23638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algn="ctr" defTabSz="950667"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ound Same Side Corner Rectangle 11"/>
                  <p:cNvSpPr>
                    <a:spLocks noChangeAspect="1"/>
                  </p:cNvSpPr>
                  <p:nvPr/>
                </p:nvSpPr>
                <p:spPr>
                  <a:xfrm>
                    <a:off x="3512862" y="3507161"/>
                    <a:ext cx="811642" cy="580305"/>
                  </a:xfrm>
                  <a:custGeom>
                    <a:avLst/>
                    <a:gdLst/>
                    <a:ahLst/>
                    <a:cxnLst/>
                    <a:rect l="l" t="t" r="r" b="b"/>
                    <a:pathLst>
                      <a:path w="3179644" h="2273370">
                        <a:moveTo>
                          <a:pt x="1413" y="2142481"/>
                        </a:moveTo>
                        <a:lnTo>
                          <a:pt x="3178226" y="2142481"/>
                        </a:lnTo>
                        <a:lnTo>
                          <a:pt x="3178226" y="2273370"/>
                        </a:lnTo>
                        <a:lnTo>
                          <a:pt x="1413" y="2273370"/>
                        </a:lnTo>
                        <a:close/>
                        <a:moveTo>
                          <a:pt x="1230984" y="1985580"/>
                        </a:moveTo>
                        <a:lnTo>
                          <a:pt x="1153519" y="2116469"/>
                        </a:lnTo>
                        <a:lnTo>
                          <a:pt x="2026120" y="2116469"/>
                        </a:lnTo>
                        <a:lnTo>
                          <a:pt x="1948656" y="1985580"/>
                        </a:lnTo>
                        <a:close/>
                        <a:moveTo>
                          <a:pt x="237556" y="1734808"/>
                        </a:moveTo>
                        <a:lnTo>
                          <a:pt x="2942089" y="1734808"/>
                        </a:lnTo>
                        <a:lnTo>
                          <a:pt x="3179644" y="2136213"/>
                        </a:lnTo>
                        <a:lnTo>
                          <a:pt x="0" y="2136213"/>
                        </a:lnTo>
                        <a:close/>
                        <a:moveTo>
                          <a:pt x="343794" y="92375"/>
                        </a:moveTo>
                        <a:lnTo>
                          <a:pt x="343794" y="1648974"/>
                        </a:lnTo>
                        <a:lnTo>
                          <a:pt x="2835855" y="1648974"/>
                        </a:lnTo>
                        <a:lnTo>
                          <a:pt x="2835855" y="92375"/>
                        </a:lnTo>
                        <a:close/>
                        <a:moveTo>
                          <a:pt x="326721" y="0"/>
                        </a:moveTo>
                        <a:lnTo>
                          <a:pt x="2852923" y="0"/>
                        </a:lnTo>
                        <a:cubicBezTo>
                          <a:pt x="2899144" y="0"/>
                          <a:pt x="2936609" y="37466"/>
                          <a:pt x="2936609" y="83687"/>
                        </a:cubicBezTo>
                        <a:lnTo>
                          <a:pt x="2936609" y="1726195"/>
                        </a:lnTo>
                        <a:lnTo>
                          <a:pt x="243035" y="1726195"/>
                        </a:lnTo>
                        <a:lnTo>
                          <a:pt x="243035" y="83687"/>
                        </a:lnTo>
                        <a:cubicBezTo>
                          <a:pt x="243035" y="37466"/>
                          <a:pt x="280500" y="0"/>
                          <a:pt x="3267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endParaRPr lang="en-US" sz="1836">
                      <a:solidFill>
                        <a:srgbClr val="FFFFFF"/>
                      </a:solidFill>
                    </a:endParaRPr>
                  </a:p>
                </p:txBody>
              </p:sp>
            </p:grpSp>
            <p:sp>
              <p:nvSpPr>
                <p:cNvPr id="34" name="Rectangle 56"/>
                <p:cNvSpPr/>
                <p:nvPr/>
              </p:nvSpPr>
              <p:spPr>
                <a:xfrm>
                  <a:off x="556901" y="2312132"/>
                  <a:ext cx="2027569" cy="586546"/>
                </a:xfrm>
                <a:prstGeom prst="rect">
                  <a:avLst/>
                </a:prstGeom>
                <a:grpFill/>
              </p:spPr>
              <p:txBody>
                <a:bodyPr wrap="square">
                  <a:spAutoFit/>
                </a:bodyPr>
                <a:lstStyle/>
                <a:p>
                  <a:pPr algn="ctr" defTabSz="931513" fontAlgn="base">
                    <a:spcBef>
                      <a:spcPct val="0"/>
                    </a:spcBef>
                    <a:spcAft>
                      <a:spcPct val="0"/>
                    </a:spcAft>
                  </a:pPr>
                  <a:r>
                    <a:rPr lang="en-US" sz="1836" spc="-30" dirty="0">
                      <a:solidFill>
                        <a:srgbClr val="00BCF2"/>
                      </a:solidFill>
                      <a:latin typeface="Segoe UI Semibold" panose="020B0702040204020203" pitchFamily="34" charset="0"/>
                      <a:cs typeface="Segoe UI Semibold" panose="020B0702040204020203" pitchFamily="34" charset="0"/>
                    </a:rPr>
                    <a:t>User browses the Web</a:t>
                  </a:r>
                </a:p>
              </p:txBody>
            </p:sp>
            <p:pic>
              <p:nvPicPr>
                <p:cNvPr id="35"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7600" y="1832818"/>
                  <a:ext cx="228985" cy="241946"/>
                </a:xfrm>
                <a:prstGeom prst="rect">
                  <a:avLst/>
                </a:prstGeom>
                <a:grpFill/>
                <a:extLst/>
              </p:spPr>
            </p:pic>
            <p:pic>
              <p:nvPicPr>
                <p:cNvPr id="36"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207" y="1693117"/>
                  <a:ext cx="228985" cy="241946"/>
                </a:xfrm>
                <a:prstGeom prst="rect">
                  <a:avLst/>
                </a:prstGeom>
                <a:grpFill/>
                <a:extLst/>
              </p:spPr>
            </p:pic>
            <p:pic>
              <p:nvPicPr>
                <p:cNvPr id="37"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47" y="1711845"/>
                  <a:ext cx="228985" cy="241946"/>
                </a:xfrm>
                <a:prstGeom prst="rect">
                  <a:avLst/>
                </a:prstGeom>
                <a:grpFill/>
                <a:extLst/>
              </p:spPr>
            </p:pic>
          </p:grpSp>
        </p:grpSp>
        <p:sp>
          <p:nvSpPr>
            <p:cNvPr id="21" name="Rounded Rectangle 137"/>
            <p:cNvSpPr/>
            <p:nvPr/>
          </p:nvSpPr>
          <p:spPr>
            <a:xfrm>
              <a:off x="305633" y="1405751"/>
              <a:ext cx="2991363" cy="184469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endParaRPr>
            </a:p>
          </p:txBody>
        </p:sp>
        <p:grpSp>
          <p:nvGrpSpPr>
            <p:cNvPr id="22" name="Group 138"/>
            <p:cNvGrpSpPr/>
            <p:nvPr/>
          </p:nvGrpSpPr>
          <p:grpSpPr>
            <a:xfrm>
              <a:off x="198437" y="1536157"/>
              <a:ext cx="3201791" cy="1524216"/>
              <a:chOff x="177238" y="1559507"/>
              <a:chExt cx="3010750" cy="1327654"/>
            </a:xfrm>
          </p:grpSpPr>
          <p:grpSp>
            <p:nvGrpSpPr>
              <p:cNvPr id="23" name="Group 139"/>
              <p:cNvGrpSpPr/>
              <p:nvPr/>
            </p:nvGrpSpPr>
            <p:grpSpPr>
              <a:xfrm>
                <a:off x="384929" y="1559507"/>
                <a:ext cx="2625238" cy="627373"/>
                <a:chOff x="3512862" y="3434662"/>
                <a:chExt cx="2731656" cy="652804"/>
              </a:xfrm>
            </p:grpSpPr>
            <p:sp>
              <p:nvSpPr>
                <p:cNvPr id="28" name="Freeform 67"/>
                <p:cNvSpPr>
                  <a:spLocks noEditPoints="1"/>
                </p:cNvSpPr>
                <p:nvPr/>
              </p:nvSpPr>
              <p:spPr bwMode="auto">
                <a:xfrm>
                  <a:off x="5213416" y="3434662"/>
                  <a:ext cx="1031102" cy="652804"/>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accent1"/>
                </a:solidFill>
                <a:ln>
                  <a:noFill/>
                </a:ln>
              </p:spPr>
              <p:txBody>
                <a:bodyPr vert="horz" wrap="square" lIns="93212" tIns="46608" rIns="93212" bIns="46608" numCol="1" anchor="t" anchorCtr="0" compatLnSpc="1">
                  <a:prstTxWarp prst="textNoShape">
                    <a:avLst/>
                  </a:prstTxWarp>
                </a:bodyPr>
                <a:lstStyle/>
                <a:p>
                  <a:pPr defTabSz="932205"/>
                  <a:endParaRPr lang="en-US" sz="1836">
                    <a:solidFill>
                      <a:srgbClr val="3C3C3C"/>
                    </a:solidFill>
                  </a:endParaRPr>
                </a:p>
              </p:txBody>
            </p:sp>
            <p:sp>
              <p:nvSpPr>
                <p:cNvPr id="29" name="Rounded Rectangle 18"/>
                <p:cNvSpPr>
                  <a:spLocks noChangeAspect="1"/>
                </p:cNvSpPr>
                <p:nvPr/>
              </p:nvSpPr>
              <p:spPr bwMode="auto">
                <a:xfrm>
                  <a:off x="4399030" y="3626546"/>
                  <a:ext cx="739861" cy="460920"/>
                </a:xfrm>
                <a:custGeom>
                  <a:avLst/>
                  <a:gdLst/>
                  <a:ahLst/>
                  <a:cxnLst/>
                  <a:rect l="l" t="t" r="r" b="b"/>
                  <a:pathLst>
                    <a:path w="9825135" h="6120881">
                      <a:moveTo>
                        <a:pt x="4912567" y="5615311"/>
                      </a:moveTo>
                      <a:cubicBezTo>
                        <a:pt x="4803990" y="5615311"/>
                        <a:pt x="4715971" y="5703330"/>
                        <a:pt x="4715971" y="5811907"/>
                      </a:cubicBezTo>
                      <a:cubicBezTo>
                        <a:pt x="4715971" y="5920484"/>
                        <a:pt x="4803990" y="6008503"/>
                        <a:pt x="4912567" y="6008503"/>
                      </a:cubicBezTo>
                      <a:cubicBezTo>
                        <a:pt x="5021144" y="6008503"/>
                        <a:pt x="5109163" y="5920484"/>
                        <a:pt x="5109163" y="5811907"/>
                      </a:cubicBezTo>
                      <a:cubicBezTo>
                        <a:pt x="5109163" y="5703330"/>
                        <a:pt x="5021144" y="5615311"/>
                        <a:pt x="4912567" y="5615311"/>
                      </a:cubicBezTo>
                      <a:close/>
                      <a:moveTo>
                        <a:pt x="583163" y="629816"/>
                      </a:moveTo>
                      <a:lnTo>
                        <a:pt x="583163" y="5491065"/>
                      </a:lnTo>
                      <a:lnTo>
                        <a:pt x="9241971" y="5491065"/>
                      </a:lnTo>
                      <a:lnTo>
                        <a:pt x="9241971" y="629816"/>
                      </a:lnTo>
                      <a:close/>
                      <a:moveTo>
                        <a:pt x="236388" y="0"/>
                      </a:moveTo>
                      <a:lnTo>
                        <a:pt x="9588747" y="0"/>
                      </a:lnTo>
                      <a:cubicBezTo>
                        <a:pt x="9719300" y="0"/>
                        <a:pt x="9825135" y="105835"/>
                        <a:pt x="9825135" y="236388"/>
                      </a:cubicBezTo>
                      <a:lnTo>
                        <a:pt x="9825135" y="5884493"/>
                      </a:lnTo>
                      <a:cubicBezTo>
                        <a:pt x="9825135" y="6015046"/>
                        <a:pt x="9719300" y="6120881"/>
                        <a:pt x="9588747" y="6120881"/>
                      </a:cubicBezTo>
                      <a:lnTo>
                        <a:pt x="236388" y="6120881"/>
                      </a:lnTo>
                      <a:cubicBezTo>
                        <a:pt x="105835" y="6120881"/>
                        <a:pt x="0" y="6015046"/>
                        <a:pt x="0" y="5884493"/>
                      </a:cubicBezTo>
                      <a:lnTo>
                        <a:pt x="0" y="236388"/>
                      </a:lnTo>
                      <a:cubicBezTo>
                        <a:pt x="0" y="105835"/>
                        <a:pt x="105835" y="0"/>
                        <a:pt x="23638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5" rIns="186444" bIns="149155" numCol="1" spcCol="0" rtlCol="0" fromWordArt="0" anchor="t" anchorCtr="0" forceAA="0" compatLnSpc="1">
                  <a:prstTxWarp prst="textNoShape">
                    <a:avLst/>
                  </a:prstTxWarp>
                  <a:noAutofit/>
                </a:bodyPr>
                <a:lstStyle/>
                <a:p>
                  <a:pPr algn="ctr" defTabSz="950667"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ound Same Side Corner Rectangle 11"/>
                <p:cNvSpPr>
                  <a:spLocks noChangeAspect="1"/>
                </p:cNvSpPr>
                <p:nvPr/>
              </p:nvSpPr>
              <p:spPr>
                <a:xfrm>
                  <a:off x="3512862" y="3507161"/>
                  <a:ext cx="811642" cy="580305"/>
                </a:xfrm>
                <a:custGeom>
                  <a:avLst/>
                  <a:gdLst/>
                  <a:ahLst/>
                  <a:cxnLst/>
                  <a:rect l="l" t="t" r="r" b="b"/>
                  <a:pathLst>
                    <a:path w="3179644" h="2273370">
                      <a:moveTo>
                        <a:pt x="1413" y="2142481"/>
                      </a:moveTo>
                      <a:lnTo>
                        <a:pt x="3178226" y="2142481"/>
                      </a:lnTo>
                      <a:lnTo>
                        <a:pt x="3178226" y="2273370"/>
                      </a:lnTo>
                      <a:lnTo>
                        <a:pt x="1413" y="2273370"/>
                      </a:lnTo>
                      <a:close/>
                      <a:moveTo>
                        <a:pt x="1230984" y="1985580"/>
                      </a:moveTo>
                      <a:lnTo>
                        <a:pt x="1153519" y="2116469"/>
                      </a:lnTo>
                      <a:lnTo>
                        <a:pt x="2026120" y="2116469"/>
                      </a:lnTo>
                      <a:lnTo>
                        <a:pt x="1948656" y="1985580"/>
                      </a:lnTo>
                      <a:close/>
                      <a:moveTo>
                        <a:pt x="237556" y="1734808"/>
                      </a:moveTo>
                      <a:lnTo>
                        <a:pt x="2942089" y="1734808"/>
                      </a:lnTo>
                      <a:lnTo>
                        <a:pt x="3179644" y="2136213"/>
                      </a:lnTo>
                      <a:lnTo>
                        <a:pt x="0" y="2136213"/>
                      </a:lnTo>
                      <a:close/>
                      <a:moveTo>
                        <a:pt x="343794" y="92375"/>
                      </a:moveTo>
                      <a:lnTo>
                        <a:pt x="343794" y="1648974"/>
                      </a:lnTo>
                      <a:lnTo>
                        <a:pt x="2835855" y="1648974"/>
                      </a:lnTo>
                      <a:lnTo>
                        <a:pt x="2835855" y="92375"/>
                      </a:lnTo>
                      <a:close/>
                      <a:moveTo>
                        <a:pt x="326721" y="0"/>
                      </a:moveTo>
                      <a:lnTo>
                        <a:pt x="2852923" y="0"/>
                      </a:lnTo>
                      <a:cubicBezTo>
                        <a:pt x="2899144" y="0"/>
                        <a:pt x="2936609" y="37466"/>
                        <a:pt x="2936609" y="83687"/>
                      </a:cubicBezTo>
                      <a:lnTo>
                        <a:pt x="2936609" y="1726195"/>
                      </a:lnTo>
                      <a:lnTo>
                        <a:pt x="243035" y="1726195"/>
                      </a:lnTo>
                      <a:lnTo>
                        <a:pt x="243035" y="83687"/>
                      </a:lnTo>
                      <a:cubicBezTo>
                        <a:pt x="243035" y="37466"/>
                        <a:pt x="280500" y="0"/>
                        <a:pt x="32672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endParaRPr lang="en-US" sz="1836">
                    <a:solidFill>
                      <a:srgbClr val="FFFFFF"/>
                    </a:solidFill>
                  </a:endParaRPr>
                </a:p>
              </p:txBody>
            </p:sp>
          </p:grpSp>
          <p:sp>
            <p:nvSpPr>
              <p:cNvPr id="24" name="Rectangle 140"/>
              <p:cNvSpPr/>
              <p:nvPr/>
            </p:nvSpPr>
            <p:spPr>
              <a:xfrm>
                <a:off x="177238" y="2247352"/>
                <a:ext cx="3010750" cy="639809"/>
              </a:xfrm>
              <a:prstGeom prst="rect">
                <a:avLst/>
              </a:prstGeom>
            </p:spPr>
            <p:txBody>
              <a:bodyPr wrap="square">
                <a:spAutoFit/>
              </a:bodyPr>
              <a:lstStyle/>
              <a:p>
                <a:pPr algn="ctr" defTabSz="931513" fontAlgn="base">
                  <a:spcBef>
                    <a:spcPct val="0"/>
                  </a:spcBef>
                  <a:spcAft>
                    <a:spcPct val="0"/>
                  </a:spcAft>
                </a:pPr>
                <a:r>
                  <a:rPr lang="en-US" sz="2040" spc="-30" dirty="0">
                    <a:solidFill>
                      <a:srgbClr val="00BCF2"/>
                    </a:solidFill>
                    <a:latin typeface="Segoe UI Semibold" panose="020B0702040204020203" pitchFamily="34" charset="0"/>
                    <a:cs typeface="Segoe UI Semibold" panose="020B0702040204020203" pitchFamily="34" charset="0"/>
                  </a:rPr>
                  <a:t>User Browses the Web (IE8, IE9, IE10, or IE11)</a:t>
                </a:r>
              </a:p>
            </p:txBody>
          </p:sp>
          <p:pic>
            <p:nvPicPr>
              <p:cNvPr id="25"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7600" y="1832818"/>
                <a:ext cx="228985" cy="2419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207" y="1693117"/>
                <a:ext cx="228985" cy="2419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reviversoft.com/blog/wp-content/uploads/2012/09/ie-10-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447" y="1711845"/>
                <a:ext cx="228985" cy="24194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 name="Rectangle 14"/>
          <p:cNvSpPr/>
          <p:nvPr/>
        </p:nvSpPr>
        <p:spPr>
          <a:xfrm>
            <a:off x="4616955" y="1405752"/>
            <a:ext cx="342280" cy="2152976"/>
          </a:xfrm>
          <a:prstGeom prst="rect">
            <a:avLst/>
          </a:prstGeom>
          <a:solidFill>
            <a:schemeClr val="bg2"/>
          </a:solidFill>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2400" dirty="0">
                <a:solidFill>
                  <a:srgbClr val="000000"/>
                </a:solidFill>
              </a:rPr>
              <a:t>Site Scoping</a:t>
            </a:r>
          </a:p>
        </p:txBody>
      </p:sp>
      <p:sp>
        <p:nvSpPr>
          <p:cNvPr id="16" name="Right Arrow 15"/>
          <p:cNvSpPr/>
          <p:nvPr/>
        </p:nvSpPr>
        <p:spPr>
          <a:xfrm>
            <a:off x="5062808" y="2142918"/>
            <a:ext cx="724343" cy="572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rgbClr val="FFFFFF"/>
                </a:solidFill>
              </a:rPr>
              <a:t>Site C</a:t>
            </a:r>
          </a:p>
        </p:txBody>
      </p:sp>
      <p:sp>
        <p:nvSpPr>
          <p:cNvPr id="17" name="Right Arrow 16"/>
          <p:cNvSpPr/>
          <p:nvPr/>
        </p:nvSpPr>
        <p:spPr>
          <a:xfrm>
            <a:off x="8652409" y="2139594"/>
            <a:ext cx="724343" cy="572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000000"/>
              </a:solidFill>
            </a:endParaRPr>
          </a:p>
        </p:txBody>
      </p:sp>
      <p:grpSp>
        <p:nvGrpSpPr>
          <p:cNvPr id="5" name="Group 4"/>
          <p:cNvGrpSpPr/>
          <p:nvPr/>
        </p:nvGrpSpPr>
        <p:grpSpPr>
          <a:xfrm>
            <a:off x="3739443" y="1468173"/>
            <a:ext cx="752863" cy="1995414"/>
            <a:chOff x="3739443" y="1468173"/>
            <a:chExt cx="752863" cy="1995414"/>
          </a:xfrm>
        </p:grpSpPr>
        <p:sp>
          <p:nvSpPr>
            <p:cNvPr id="18" name="Right Arrow 17"/>
            <p:cNvSpPr/>
            <p:nvPr/>
          </p:nvSpPr>
          <p:spPr>
            <a:xfrm>
              <a:off x="3748466" y="1468173"/>
              <a:ext cx="724343" cy="572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rgbClr val="FFFFFF"/>
                  </a:solidFill>
                </a:rPr>
                <a:t>Site A</a:t>
              </a:r>
            </a:p>
          </p:txBody>
        </p:sp>
        <p:sp>
          <p:nvSpPr>
            <p:cNvPr id="19" name="Right Arrow 18"/>
            <p:cNvSpPr/>
            <p:nvPr/>
          </p:nvSpPr>
          <p:spPr>
            <a:xfrm>
              <a:off x="3739443" y="2151689"/>
              <a:ext cx="752863" cy="572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rgbClr val="FFFFFF"/>
                  </a:solidFill>
                </a:rPr>
                <a:t>Site B</a:t>
              </a:r>
            </a:p>
          </p:txBody>
        </p:sp>
        <p:sp>
          <p:nvSpPr>
            <p:cNvPr id="20" name="Right Arrow 19"/>
            <p:cNvSpPr/>
            <p:nvPr/>
          </p:nvSpPr>
          <p:spPr>
            <a:xfrm>
              <a:off x="3748466" y="2890982"/>
              <a:ext cx="724343" cy="572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4" dirty="0">
                  <a:solidFill>
                    <a:srgbClr val="FFFFFF"/>
                  </a:solidFill>
                </a:rPr>
                <a:t>Site C</a:t>
              </a:r>
            </a:p>
          </p:txBody>
        </p:sp>
      </p:grpSp>
    </p:spTree>
    <p:extLst>
      <p:ext uri="{BB962C8B-B14F-4D97-AF65-F5344CB8AC3E}">
        <p14:creationId xmlns:p14="http://schemas.microsoft.com/office/powerpoint/2010/main" val="358115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1000"/>
                                        <p:tgtEl>
                                          <p:spTgt spid="4">
                                            <p:txEl>
                                              <p:pRg st="0" end="0"/>
                                            </p:txEl>
                                          </p:spTgt>
                                        </p:tgtEl>
                                      </p:cBhvr>
                                    </p:animEffect>
                                    <p:anim calcmode="lin" valueType="num">
                                      <p:cBhvr>
                                        <p:cTn id="4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Effect transition="in" filter="fade">
                                      <p:cBhvr>
                                        <p:cTn id="49" dur="1000"/>
                                        <p:tgtEl>
                                          <p:spTgt spid="4">
                                            <p:txEl>
                                              <p:pRg st="1" end="1"/>
                                            </p:txEl>
                                          </p:spTgt>
                                        </p:tgtEl>
                                      </p:cBhvr>
                                    </p:animEffect>
                                    <p:anim calcmode="lin" valueType="num">
                                      <p:cBhvr>
                                        <p:cTn id="5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1000"/>
                                        <p:tgtEl>
                                          <p:spTgt spid="4">
                                            <p:txEl>
                                              <p:pRg st="2" end="2"/>
                                            </p:txEl>
                                          </p:spTgt>
                                        </p:tgtEl>
                                      </p:cBhvr>
                                    </p:animEffect>
                                    <p:anim calcmode="lin" valueType="num">
                                      <p:cBhvr>
                                        <p:cTn id="5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3" end="3"/>
                                            </p:txEl>
                                          </p:spTgt>
                                        </p:tgtEl>
                                        <p:attrNameLst>
                                          <p:attrName>style.visibility</p:attrName>
                                        </p:attrNameLst>
                                      </p:cBhvr>
                                      <p:to>
                                        <p:strVal val="visible"/>
                                      </p:to>
                                    </p:set>
                                    <p:animEffect transition="in" filter="fade">
                                      <p:cBhvr>
                                        <p:cTn id="63" dur="1000"/>
                                        <p:tgtEl>
                                          <p:spTgt spid="4">
                                            <p:txEl>
                                              <p:pRg st="3" end="3"/>
                                            </p:txEl>
                                          </p:spTgt>
                                        </p:tgtEl>
                                      </p:cBhvr>
                                    </p:animEffect>
                                    <p:anim calcmode="lin" valueType="num">
                                      <p:cBhvr>
                                        <p:cTn id="6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animEffect transition="in" filter="fade">
                                      <p:cBhvr>
                                        <p:cTn id="70" dur="1000"/>
                                        <p:tgtEl>
                                          <p:spTgt spid="4">
                                            <p:txEl>
                                              <p:pRg st="4" end="4"/>
                                            </p:txEl>
                                          </p:spTgt>
                                        </p:tgtEl>
                                      </p:cBhvr>
                                    </p:animEffect>
                                    <p:anim calcmode="lin" valueType="num">
                                      <p:cBhvr>
                                        <p:cTn id="7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1"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44462"/>
            <a:ext cx="11889564" cy="917575"/>
          </a:xfrm>
        </p:spPr>
        <p:txBody>
          <a:bodyPr/>
          <a:lstStyle/>
          <a:p>
            <a:r>
              <a:rPr lang="en-US" sz="5400" dirty="0" smtClean="0">
                <a:solidFill>
                  <a:schemeClr val="tx1"/>
                </a:solidFill>
              </a:rPr>
              <a:t>Enterprise Site Discovery Data</a:t>
            </a:r>
            <a:endParaRPr lang="en-US" sz="5400" dirty="0">
              <a:solidFill>
                <a:schemeClr val="tx1"/>
              </a:solidFill>
            </a:endParaRPr>
          </a:p>
        </p:txBody>
      </p:sp>
      <p:graphicFrame>
        <p:nvGraphicFramePr>
          <p:cNvPr id="4" name="Table 2"/>
          <p:cNvGraphicFramePr>
            <a:graphicFrameLocks noGrp="1"/>
          </p:cNvGraphicFramePr>
          <p:nvPr>
            <p:extLst/>
          </p:nvPr>
        </p:nvGraphicFramePr>
        <p:xfrm>
          <a:off x="423079" y="1105385"/>
          <a:ext cx="11738759" cy="5635748"/>
        </p:xfrm>
        <a:graphic>
          <a:graphicData uri="http://schemas.openxmlformats.org/drawingml/2006/table">
            <a:tbl>
              <a:tblPr>
                <a:tableStyleId>{D27102A9-8310-4765-A935-A1911B00CA55}</a:tableStyleId>
              </a:tblPr>
              <a:tblGrid>
                <a:gridCol w="1956460"/>
                <a:gridCol w="661052"/>
                <a:gridCol w="584764"/>
                <a:gridCol w="473379"/>
                <a:gridCol w="756801"/>
                <a:gridCol w="7306303"/>
              </a:tblGrid>
              <a:tr h="211977">
                <a:tc>
                  <a:txBody>
                    <a:bodyPr/>
                    <a:lstStyle/>
                    <a:p>
                      <a:r>
                        <a:rPr lang="en-US" sz="1600" b="1" dirty="0" smtClean="0"/>
                        <a:t> Data point</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b="1" dirty="0"/>
                        <a:t>IE11</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b="1" dirty="0"/>
                        <a:t>IE10</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b="1" dirty="0"/>
                        <a:t>IE9</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b="1" dirty="0"/>
                        <a:t>IE8</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b="1" dirty="0"/>
                        <a:t>Description</a:t>
                      </a:r>
                      <a:endParaRPr lang="en-US" sz="1600" b="1"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211977">
                <a:tc>
                  <a:txBody>
                    <a:bodyPr/>
                    <a:lstStyle/>
                    <a:p>
                      <a:r>
                        <a:rPr lang="en-US" sz="1600" dirty="0" smtClean="0"/>
                        <a:t> IE </a:t>
                      </a:r>
                      <a:r>
                        <a:rPr lang="en-US" sz="1600" dirty="0"/>
                        <a:t>Version</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dirty="0"/>
                        <a:t> </a:t>
                      </a:r>
                      <a:r>
                        <a:rPr lang="en-US" sz="1600" dirty="0" smtClean="0"/>
                        <a:t> </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411842">
                <a:tc>
                  <a:txBody>
                    <a:bodyPr/>
                    <a:lstStyle/>
                    <a:p>
                      <a:r>
                        <a:rPr lang="en-US" sz="1600" dirty="0" smtClean="0"/>
                        <a:t> URL</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dirty="0"/>
                        <a:t>URL of the browsed site, including any parameters included in the URL.</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410741">
                <a:tc>
                  <a:txBody>
                    <a:bodyPr/>
                    <a:lstStyle/>
                    <a:p>
                      <a:r>
                        <a:rPr lang="en-US" sz="1600" dirty="0" smtClean="0"/>
                        <a:t> Domain</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dirty="0"/>
                        <a:t>Top-level domain of the browsed site.</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403385">
                <a:tc>
                  <a:txBody>
                    <a:bodyPr/>
                    <a:lstStyle/>
                    <a:p>
                      <a:r>
                        <a:rPr lang="en-US" sz="1600" dirty="0" smtClean="0"/>
                        <a:t> ActiveX </a:t>
                      </a:r>
                      <a:r>
                        <a:rPr lang="en-US" sz="1600" dirty="0"/>
                        <a:t>GUID</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The GUID of the ActiveX controls loaded by the site.</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361834">
                <a:tc>
                  <a:txBody>
                    <a:bodyPr/>
                    <a:lstStyle/>
                    <a:p>
                      <a:r>
                        <a:rPr lang="en-US" sz="1600" dirty="0" smtClean="0"/>
                        <a:t> Document </a:t>
                      </a:r>
                      <a:r>
                        <a:rPr lang="en-US" sz="1600" dirty="0"/>
                        <a:t>mode</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Document mode used by Internet Explorer for a site, based on page characteristics.</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391987">
                <a:tc>
                  <a:txBody>
                    <a:bodyPr/>
                    <a:lstStyle/>
                    <a:p>
                      <a:r>
                        <a:rPr lang="en-US" sz="1600" dirty="0" smtClean="0"/>
                        <a:t> Document </a:t>
                      </a:r>
                      <a:r>
                        <a:rPr lang="en-US" sz="1600" dirty="0"/>
                        <a:t>mode </a:t>
                      </a:r>
                      <a:endParaRPr lang="en-US" sz="1600" dirty="0" smtClean="0"/>
                    </a:p>
                    <a:p>
                      <a:r>
                        <a:rPr lang="en-US" sz="1600" dirty="0" smtClean="0"/>
                        <a:t> reason</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a:t> </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a:t> </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Additional information about why a document mode was set by Internet Explorer.</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376910">
                <a:tc>
                  <a:txBody>
                    <a:bodyPr/>
                    <a:lstStyle/>
                    <a:p>
                      <a:r>
                        <a:rPr lang="en-US" sz="1600" dirty="0" smtClean="0"/>
                        <a:t> Browser </a:t>
                      </a:r>
                      <a:r>
                        <a:rPr lang="en-US" sz="1600" dirty="0"/>
                        <a:t>state </a:t>
                      </a:r>
                      <a:endParaRPr lang="en-US" sz="1600" dirty="0" smtClean="0"/>
                    </a:p>
                    <a:p>
                      <a:r>
                        <a:rPr lang="en-US" sz="1600" dirty="0" smtClean="0"/>
                        <a:t> reason</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a:t> </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a:t> </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Additional information about why the browser is in its current state. Also called, browser mode.</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391986">
                <a:tc>
                  <a:txBody>
                    <a:bodyPr/>
                    <a:lstStyle/>
                    <a:p>
                      <a:r>
                        <a:rPr lang="en-US" sz="1600" dirty="0" smtClean="0"/>
                        <a:t> Hang </a:t>
                      </a:r>
                      <a:r>
                        <a:rPr lang="en-US" sz="1600" dirty="0"/>
                        <a:t>count</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Number of visits to the URL when the browser hung.</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391987">
                <a:tc>
                  <a:txBody>
                    <a:bodyPr/>
                    <a:lstStyle/>
                    <a:p>
                      <a:r>
                        <a:rPr lang="en-US" sz="1600" dirty="0" smtClean="0"/>
                        <a:t> Crash </a:t>
                      </a:r>
                      <a:r>
                        <a:rPr lang="en-US" sz="1600" dirty="0"/>
                        <a:t>count</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Number of visits to the URL when the browser crashed.</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42751">
                <a:tc>
                  <a:txBody>
                    <a:bodyPr/>
                    <a:lstStyle/>
                    <a:p>
                      <a:r>
                        <a:rPr lang="en-US" sz="1600" dirty="0" smtClean="0"/>
                        <a:t> Most </a:t>
                      </a:r>
                      <a:r>
                        <a:rPr lang="en-US" sz="1600" dirty="0"/>
                        <a:t>recent </a:t>
                      </a:r>
                      <a:endParaRPr lang="en-US" sz="1600" dirty="0" smtClean="0"/>
                    </a:p>
                    <a:p>
                      <a:r>
                        <a:rPr lang="en-US" sz="1600" dirty="0" smtClean="0"/>
                        <a:t> navigation </a:t>
                      </a:r>
                      <a:r>
                        <a:rPr lang="en-US" sz="1600" dirty="0"/>
                        <a:t>failure </a:t>
                      </a:r>
                      <a:endParaRPr lang="en-US" sz="1600" dirty="0" smtClean="0"/>
                    </a:p>
                    <a:p>
                      <a:r>
                        <a:rPr lang="en-US" sz="1600" dirty="0" smtClean="0"/>
                        <a:t> (</a:t>
                      </a:r>
                      <a:r>
                        <a:rPr lang="en-US" sz="1600" dirty="0"/>
                        <a:t>and count)</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Description of the most recent navigation failure (like, a 404 bad request or 500 internal server error) and the number of times it happened.</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422139">
                <a:tc>
                  <a:txBody>
                    <a:bodyPr/>
                    <a:lstStyle/>
                    <a:p>
                      <a:r>
                        <a:rPr lang="en-US" sz="1600" dirty="0" smtClean="0"/>
                        <a:t> Number </a:t>
                      </a:r>
                      <a:r>
                        <a:rPr lang="en-US" sz="1600" dirty="0"/>
                        <a:t>of visits</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a:t>The number of times a site has been visited.</a:t>
                      </a:r>
                      <a:endParaRPr lang="en-US" sz="160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467368">
                <a:tc>
                  <a:txBody>
                    <a:bodyPr/>
                    <a:lstStyle/>
                    <a:p>
                      <a:r>
                        <a:rPr lang="en-US" sz="1600" dirty="0" smtClean="0"/>
                        <a:t> Zone</a:t>
                      </a:r>
                      <a:endParaRPr lang="en-US" sz="1600" dirty="0">
                        <a:latin typeface="Segoe UI Semibold" panose="020B0702040204020203" pitchFamily="34" charset="0"/>
                        <a:cs typeface="Segoe UI Semibold" panose="020B0702040204020203" pitchFamily="34" charset="0"/>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smtClean="0"/>
                        <a:t>X</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600" dirty="0"/>
                        <a:t>Zone used by Internet Explorer to browse sites, based on browser settings.</a:t>
                      </a:r>
                      <a:endParaRPr lang="en-US" sz="1600" dirty="0">
                        <a:latin typeface="+mj-lt"/>
                      </a:endParaRPr>
                    </a:p>
                  </a:txBody>
                  <a:tcPr marL="4505" marR="4505" marT="4505" marB="450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86811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36776"/>
            <a:ext cx="10056812" cy="2178802"/>
          </a:xfrm>
        </p:spPr>
        <p:txBody>
          <a:bodyPr/>
          <a:lstStyle/>
          <a:p>
            <a:r>
              <a:rPr lang="en-US" dirty="0" smtClean="0"/>
              <a:t>Enterprise Site Discovery Demo</a:t>
            </a:r>
            <a:endParaRPr lang="en-US" dirty="0"/>
          </a:p>
        </p:txBody>
      </p:sp>
    </p:spTree>
    <p:extLst>
      <p:ext uri="{BB962C8B-B14F-4D97-AF65-F5344CB8AC3E}">
        <p14:creationId xmlns:p14="http://schemas.microsoft.com/office/powerpoint/2010/main" val="73343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45307" t="30892" r="12966" b="37073"/>
          <a:stretch/>
        </p:blipFill>
        <p:spPr bwMode="auto">
          <a:xfrm>
            <a:off x="2333219" y="1617785"/>
            <a:ext cx="10103256" cy="4698877"/>
          </a:xfrm>
          <a:prstGeom prst="rect">
            <a:avLst/>
          </a:prstGeom>
          <a:noFill/>
          <a:ln>
            <a:noFill/>
          </a:ln>
          <a:extLst>
            <a:ext uri="{53640926-AAD7-44D8-BBD7-CCE9431645EC}">
              <a14:shadowObscured xmlns:a14="http://schemas.microsoft.com/office/drawing/2010/main"/>
            </a:ext>
          </a:extLst>
        </p:spPr>
      </p:pic>
      <p:sp>
        <p:nvSpPr>
          <p:cNvPr id="5" name="Title 1"/>
          <p:cNvSpPr txBox="1">
            <a:spLocks/>
          </p:cNvSpPr>
          <p:nvPr/>
        </p:nvSpPr>
        <p:spPr>
          <a:xfrm>
            <a:off x="274637" y="293687"/>
            <a:ext cx="11889564" cy="917575"/>
          </a:xfrm>
          <a:prstGeom prst="rect">
            <a:avLst/>
          </a:prstGeom>
        </p:spPr>
        <p:txBody>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400">
                <a:solidFill>
                  <a:srgbClr val="000000"/>
                </a:solidFill>
              </a:rPr>
              <a:t>Import into the Enterprise Mode Site List</a:t>
            </a:r>
            <a:endParaRPr sz="5400">
              <a:solidFill>
                <a:srgbClr val="000000"/>
              </a:solidFill>
            </a:endParaRPr>
          </a:p>
        </p:txBody>
      </p:sp>
      <p:sp>
        <p:nvSpPr>
          <p:cNvPr id="2" name="TextBox 1"/>
          <p:cNvSpPr txBox="1"/>
          <p:nvPr/>
        </p:nvSpPr>
        <p:spPr>
          <a:xfrm>
            <a:off x="-1" y="5707062"/>
            <a:ext cx="12436475" cy="914400"/>
          </a:xfrm>
          <a:prstGeom prst="rect">
            <a:avLst/>
          </a:prstGeom>
          <a:solidFill>
            <a:srgbClr val="63D6F7"/>
          </a:solidFill>
        </p:spPr>
        <p:txBody>
          <a:bodyPr wrap="square" lIns="182880" tIns="146304" rIns="182880" bIns="146304" rtlCol="0" anchor="ctr">
            <a:noAutofit/>
          </a:bodyPr>
          <a:lstStyle/>
          <a:p>
            <a:pPr algn="ctr">
              <a:lnSpc>
                <a:spcPct val="90000"/>
              </a:lnSpc>
              <a:spcAft>
                <a:spcPts val="600"/>
              </a:spcAft>
            </a:pPr>
            <a:r>
              <a:rPr lang="en-US" sz="2800" dirty="0" smtClean="0">
                <a:gradFill>
                  <a:gsLst>
                    <a:gs pos="2917">
                      <a:srgbClr val="000000"/>
                    </a:gs>
                    <a:gs pos="30000">
                      <a:srgbClr val="000000"/>
                    </a:gs>
                  </a:gsLst>
                  <a:lin ang="5400000" scaled="0"/>
                </a:gradFill>
              </a:rPr>
              <a:t>Bulk add directly connects Enterprise Site Discovery to Enterprise Mode</a:t>
            </a:r>
          </a:p>
        </p:txBody>
      </p:sp>
    </p:spTree>
    <p:extLst>
      <p:ext uri="{BB962C8B-B14F-4D97-AF65-F5344CB8AC3E}">
        <p14:creationId xmlns:p14="http://schemas.microsoft.com/office/powerpoint/2010/main" val="26695118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9829799" cy="3175869"/>
          </a:xfrm>
        </p:spPr>
        <p:txBody>
          <a:bodyPr/>
          <a:lstStyle/>
          <a:p>
            <a:r>
              <a:rPr lang="en-US" dirty="0" smtClean="0"/>
              <a:t>Enterprise Mode</a:t>
            </a:r>
            <a:br>
              <a:rPr lang="en-US" dirty="0" smtClean="0"/>
            </a:br>
            <a:r>
              <a:rPr lang="en-US" dirty="0" smtClean="0"/>
              <a:t>&amp; Testing with F12 Developer Tools </a:t>
            </a:r>
            <a:endParaRPr lang="en-US" dirty="0"/>
          </a:p>
        </p:txBody>
      </p:sp>
    </p:spTree>
    <p:extLst>
      <p:ext uri="{BB962C8B-B14F-4D97-AF65-F5344CB8AC3E}">
        <p14:creationId xmlns:p14="http://schemas.microsoft.com/office/powerpoint/2010/main" val="603500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6862"/>
            <a:ext cx="11889564" cy="917575"/>
          </a:xfrm>
        </p:spPr>
        <p:txBody>
          <a:bodyPr/>
          <a:lstStyle/>
          <a:p>
            <a:r>
              <a:rPr lang="en-US" dirty="0" smtClean="0"/>
              <a:t>Enterprise Mode Site List Features</a:t>
            </a:r>
            <a:endParaRPr lang="en-US" dirty="0"/>
          </a:p>
        </p:txBody>
      </p:sp>
      <p:graphicFrame>
        <p:nvGraphicFramePr>
          <p:cNvPr id="4" name="Diagram 3"/>
          <p:cNvGraphicFramePr/>
          <p:nvPr>
            <p:extLst/>
          </p:nvPr>
        </p:nvGraphicFramePr>
        <p:xfrm>
          <a:off x="2179637" y="1439862"/>
          <a:ext cx="7620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50837" y="1973262"/>
            <a:ext cx="3200400" cy="1446550"/>
          </a:xfrm>
          <a:prstGeom prst="rect">
            <a:avLst/>
          </a:prstGeom>
          <a:noFill/>
        </p:spPr>
        <p:txBody>
          <a:bodyPr wrap="square" lIns="182880" tIns="91440" rIns="182880" bIns="91440" rtlCol="0">
            <a:spAutoFit/>
          </a:bodyPr>
          <a:lstStyle/>
          <a:p>
            <a:pPr>
              <a:lnSpc>
                <a:spcPct val="90000"/>
              </a:lnSpc>
              <a:spcAft>
                <a:spcPts val="600"/>
              </a:spcAft>
            </a:pPr>
            <a:r>
              <a:rPr lang="en-US" sz="3200" b="1" dirty="0" smtClean="0">
                <a:gradFill>
                  <a:gsLst>
                    <a:gs pos="2917">
                      <a:srgbClr val="000000"/>
                    </a:gs>
                    <a:gs pos="30000">
                      <a:srgbClr val="000000"/>
                    </a:gs>
                  </a:gsLst>
                  <a:lin ang="5400000" scaled="0"/>
                </a:gradFill>
              </a:rPr>
              <a:t>&lt;</a:t>
            </a:r>
            <a:r>
              <a:rPr lang="en-US" sz="3200" b="1" dirty="0" err="1" smtClean="0">
                <a:gradFill>
                  <a:gsLst>
                    <a:gs pos="2917">
                      <a:srgbClr val="000000"/>
                    </a:gs>
                    <a:gs pos="30000">
                      <a:srgbClr val="000000"/>
                    </a:gs>
                  </a:gsLst>
                  <a:lin ang="5400000" scaled="0"/>
                </a:gradFill>
              </a:rPr>
              <a:t>docMode</a:t>
            </a:r>
            <a:r>
              <a:rPr lang="en-US" sz="3200" b="1" dirty="0" smtClean="0">
                <a:gradFill>
                  <a:gsLst>
                    <a:gs pos="2917">
                      <a:srgbClr val="000000"/>
                    </a:gs>
                    <a:gs pos="30000">
                      <a:srgbClr val="000000"/>
                    </a:gs>
                  </a:gsLst>
                  <a:lin ang="5400000" scaled="0"/>
                </a:gradFill>
              </a:rPr>
              <a:t>&gt; </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Document Mode</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User Agent String</a:t>
            </a:r>
          </a:p>
        </p:txBody>
      </p:sp>
      <p:sp>
        <p:nvSpPr>
          <p:cNvPr id="7" name="Rectangle 6"/>
          <p:cNvSpPr/>
          <p:nvPr/>
        </p:nvSpPr>
        <p:spPr>
          <a:xfrm>
            <a:off x="8809037" y="1973262"/>
            <a:ext cx="3108324" cy="4081117"/>
          </a:xfrm>
          <a:prstGeom prst="rect">
            <a:avLst/>
          </a:prstGeom>
        </p:spPr>
        <p:txBody>
          <a:bodyPr wrap="square" tIns="91440" bIns="91440">
            <a:spAutoFit/>
          </a:bodyPr>
          <a:lstStyle/>
          <a:p>
            <a:pPr>
              <a:lnSpc>
                <a:spcPct val="90000"/>
              </a:lnSpc>
              <a:spcAft>
                <a:spcPts val="600"/>
              </a:spcAft>
            </a:pPr>
            <a:r>
              <a:rPr lang="en-US" sz="3200" b="1" dirty="0" smtClean="0">
                <a:gradFill>
                  <a:gsLst>
                    <a:gs pos="2917">
                      <a:srgbClr val="000000"/>
                    </a:gs>
                    <a:gs pos="30000">
                      <a:srgbClr val="000000"/>
                    </a:gs>
                  </a:gsLst>
                  <a:lin ang="5400000" scaled="0"/>
                </a:gradFill>
              </a:rPr>
              <a:t>&lt;</a:t>
            </a:r>
            <a:r>
              <a:rPr lang="en-US" sz="3200" b="1" dirty="0" err="1" smtClean="0">
                <a:gradFill>
                  <a:gsLst>
                    <a:gs pos="2917">
                      <a:srgbClr val="000000"/>
                    </a:gs>
                    <a:gs pos="30000">
                      <a:srgbClr val="000000"/>
                    </a:gs>
                  </a:gsLst>
                  <a:lin ang="5400000" scaled="0"/>
                </a:gradFill>
              </a:rPr>
              <a:t>emie</a:t>
            </a:r>
            <a:r>
              <a:rPr lang="en-US" sz="3200" b="1" dirty="0" smtClean="0">
                <a:gradFill>
                  <a:gsLst>
                    <a:gs pos="2917">
                      <a:srgbClr val="000000"/>
                    </a:gs>
                    <a:gs pos="30000">
                      <a:srgbClr val="000000"/>
                    </a:gs>
                  </a:gsLst>
                  <a:lin ang="5400000" scaled="0"/>
                </a:gradFill>
              </a:rPr>
              <a:t>&gt; </a:t>
            </a:r>
            <a:endParaRPr lang="en-US" sz="3200" b="1" dirty="0">
              <a:gradFill>
                <a:gsLst>
                  <a:gs pos="2917">
                    <a:srgbClr val="000000"/>
                  </a:gs>
                  <a:gs pos="30000">
                    <a:srgbClr val="000000"/>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rgbClr val="000000"/>
                    </a:gs>
                    <a:gs pos="30000">
                      <a:srgbClr val="000000"/>
                    </a:gs>
                  </a:gsLst>
                  <a:lin ang="5400000" scaled="0"/>
                </a:gradFill>
              </a:rPr>
              <a:t>Document Mode</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Original</a:t>
            </a:r>
            <a:r>
              <a:rPr lang="en-US" sz="2400" b="1" dirty="0" smtClean="0">
                <a:gradFill>
                  <a:gsLst>
                    <a:gs pos="2917">
                      <a:srgbClr val="000000"/>
                    </a:gs>
                    <a:gs pos="30000">
                      <a:srgbClr val="000000"/>
                    </a:gs>
                  </a:gsLst>
                  <a:lin ang="5400000" scaled="0"/>
                </a:gradFill>
              </a:rPr>
              <a:t> </a:t>
            </a:r>
            <a:r>
              <a:rPr lang="en-US" sz="2400" dirty="0" smtClean="0">
                <a:gradFill>
                  <a:gsLst>
                    <a:gs pos="2917">
                      <a:srgbClr val="000000"/>
                    </a:gs>
                    <a:gs pos="30000">
                      <a:srgbClr val="000000"/>
                    </a:gs>
                  </a:gsLst>
                  <a:lin ang="5400000" scaled="0"/>
                </a:gradFill>
              </a:rPr>
              <a:t>User </a:t>
            </a:r>
            <a:r>
              <a:rPr lang="en-US" sz="2400" dirty="0">
                <a:gradFill>
                  <a:gsLst>
                    <a:gs pos="2917">
                      <a:srgbClr val="000000"/>
                    </a:gs>
                    <a:gs pos="30000">
                      <a:srgbClr val="000000"/>
                    </a:gs>
                  </a:gsLst>
                  <a:lin ang="5400000" scaled="0"/>
                </a:gradFill>
              </a:rPr>
              <a:t>Agent </a:t>
            </a:r>
            <a:r>
              <a:rPr lang="en-US" sz="2400" dirty="0" smtClean="0">
                <a:gradFill>
                  <a:gsLst>
                    <a:gs pos="2917">
                      <a:srgbClr val="000000"/>
                    </a:gs>
                    <a:gs pos="30000">
                      <a:srgbClr val="000000"/>
                    </a:gs>
                  </a:gsLst>
                  <a:lin ang="5400000" scaled="0"/>
                </a:gradFill>
              </a:rPr>
              <a:t>String</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ActiveX Controls</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Deprecated Functions</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Caching &amp; Pre-Rendering</a:t>
            </a:r>
          </a:p>
          <a:p>
            <a:pPr marL="342900" indent="-342900">
              <a:lnSpc>
                <a:spcPct val="90000"/>
              </a:lnSpc>
              <a:spcAft>
                <a:spcPts val="600"/>
              </a:spcAft>
              <a:buFont typeface="Arial" panose="020B0604020202020204" pitchFamily="34" charset="0"/>
              <a:buChar char="•"/>
            </a:pPr>
            <a:r>
              <a:rPr lang="en-US" sz="2400" dirty="0" smtClean="0">
                <a:gradFill>
                  <a:gsLst>
                    <a:gs pos="2917">
                      <a:srgbClr val="000000"/>
                    </a:gs>
                    <a:gs pos="30000">
                      <a:srgbClr val="000000"/>
                    </a:gs>
                  </a:gsLst>
                  <a:lin ang="5400000" scaled="0"/>
                </a:gradFill>
              </a:rPr>
              <a:t>Vertical Languages</a:t>
            </a:r>
            <a:endParaRPr lang="en-US" sz="2400" dirty="0">
              <a:gradFill>
                <a:gsLst>
                  <a:gs pos="2917">
                    <a:srgbClr val="000000"/>
                  </a:gs>
                  <a:gs pos="30000">
                    <a:srgbClr val="000000"/>
                  </a:gs>
                </a:gsLst>
                <a:lin ang="5400000" scaled="0"/>
              </a:gradFill>
            </a:endParaRPr>
          </a:p>
        </p:txBody>
      </p:sp>
      <p:sp>
        <p:nvSpPr>
          <p:cNvPr id="8" name="Line Callout 2 (Border and Accent Bar) 7"/>
          <p:cNvSpPr/>
          <p:nvPr/>
        </p:nvSpPr>
        <p:spPr bwMode="auto">
          <a:xfrm>
            <a:off x="6827837" y="4106862"/>
            <a:ext cx="1554480" cy="2377440"/>
          </a:xfrm>
          <a:prstGeom prst="accentBorderCallout2">
            <a:avLst>
              <a:gd name="adj1" fmla="val 18750"/>
              <a:gd name="adj2" fmla="val -8333"/>
              <a:gd name="adj3" fmla="val 18756"/>
              <a:gd name="adj4" fmla="val -18148"/>
              <a:gd name="adj5" fmla="val -21972"/>
              <a:gd name="adj6" fmla="val -18148"/>
            </a:avLst>
          </a:prstGeom>
          <a:solidFill>
            <a:srgbClr val="00B050"/>
          </a:solidFill>
          <a:ln>
            <a:solidFill>
              <a:srgbClr val="006CC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High</a:t>
            </a:r>
          </a:p>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Fidelity Emulation</a:t>
            </a:r>
            <a:endParaRPr lang="en-US" sz="24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0623938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6862"/>
            <a:ext cx="11889564" cy="917575"/>
          </a:xfrm>
        </p:spPr>
        <p:txBody>
          <a:bodyPr/>
          <a:lstStyle/>
          <a:p>
            <a:r>
              <a:rPr lang="en-US" dirty="0" smtClean="0"/>
              <a:t>F12 Developer Tools Testing Method</a:t>
            </a:r>
            <a:endParaRPr lang="en-US" dirty="0"/>
          </a:p>
        </p:txBody>
      </p:sp>
      <p:graphicFrame>
        <p:nvGraphicFramePr>
          <p:cNvPr id="4" name="Diagram 3"/>
          <p:cNvGraphicFramePr/>
          <p:nvPr>
            <p:extLst/>
          </p:nvPr>
        </p:nvGraphicFramePr>
        <p:xfrm>
          <a:off x="2174631" y="1439862"/>
          <a:ext cx="7620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ne Callout 2 (Border and Accent Bar) 7"/>
          <p:cNvSpPr/>
          <p:nvPr/>
        </p:nvSpPr>
        <p:spPr bwMode="auto">
          <a:xfrm>
            <a:off x="6822831" y="4106862"/>
            <a:ext cx="1554480" cy="2209800"/>
          </a:xfrm>
          <a:prstGeom prst="accentBorderCallout2">
            <a:avLst>
              <a:gd name="adj1" fmla="val 18750"/>
              <a:gd name="adj2" fmla="val -8333"/>
              <a:gd name="adj3" fmla="val 18756"/>
              <a:gd name="adj4" fmla="val -18148"/>
              <a:gd name="adj5" fmla="val -21972"/>
              <a:gd name="adj6" fmla="val -18148"/>
            </a:avLst>
          </a:prstGeom>
          <a:solidFill>
            <a:srgbClr val="00B050"/>
          </a:solidFill>
          <a:ln>
            <a:solidFill>
              <a:srgbClr val="006CC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High</a:t>
            </a:r>
          </a:p>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Fidelity Emulation</a:t>
            </a:r>
            <a:endParaRPr lang="en-US" sz="2400" dirty="0">
              <a:gradFill>
                <a:gsLst>
                  <a:gs pos="16814">
                    <a:srgbClr val="FFFFFF"/>
                  </a:gs>
                  <a:gs pos="46000">
                    <a:srgbClr val="FFFFFF"/>
                  </a:gs>
                </a:gsLst>
                <a:lin ang="5400000" scaled="0"/>
              </a:gradFill>
            </a:endParaRPr>
          </a:p>
        </p:txBody>
      </p:sp>
      <p:sp>
        <p:nvSpPr>
          <p:cNvPr id="2" name="Down Arrow 1"/>
          <p:cNvSpPr/>
          <p:nvPr/>
        </p:nvSpPr>
        <p:spPr bwMode="auto">
          <a:xfrm>
            <a:off x="3170237" y="2735262"/>
            <a:ext cx="320040" cy="3810000"/>
          </a:xfrm>
          <a:prstGeom prst="downArrow">
            <a:avLst/>
          </a:prstGeom>
          <a:gradFill>
            <a:gsLst>
              <a:gs pos="2917">
                <a:srgbClr val="107C10"/>
              </a:gs>
              <a:gs pos="98000">
                <a:srgbClr val="BCDA0A"/>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0" name="TextBox 9"/>
          <p:cNvSpPr txBox="1"/>
          <p:nvPr/>
        </p:nvSpPr>
        <p:spPr>
          <a:xfrm>
            <a:off x="274639" y="2278062"/>
            <a:ext cx="2895598" cy="2776145"/>
          </a:xfrm>
          <a:prstGeom prst="rect">
            <a:avLst/>
          </a:prstGeom>
          <a:noFill/>
        </p:spPr>
        <p:txBody>
          <a:bodyPr wrap="square" lIns="182880" tIns="91440" rIns="182880" bIns="91440" rtlCol="0">
            <a:spAutoFit/>
          </a:bodyPr>
          <a:lstStyle/>
          <a:p>
            <a:pPr algn="r">
              <a:lnSpc>
                <a:spcPct val="90000"/>
              </a:lnSpc>
              <a:spcBef>
                <a:spcPts val="600"/>
              </a:spcBef>
              <a:spcAft>
                <a:spcPts val="600"/>
              </a:spcAft>
            </a:pPr>
            <a:r>
              <a:rPr lang="en-US" sz="3600" b="1" dirty="0" smtClean="0">
                <a:gradFill>
                  <a:gsLst>
                    <a:gs pos="2917">
                      <a:srgbClr val="000000"/>
                    </a:gs>
                    <a:gs pos="30000">
                      <a:srgbClr val="000000"/>
                    </a:gs>
                  </a:gsLst>
                  <a:lin ang="5400000" scaled="0"/>
                </a:gradFill>
              </a:rPr>
              <a:t>Start Here</a:t>
            </a:r>
          </a:p>
          <a:p>
            <a:pPr algn="r">
              <a:lnSpc>
                <a:spcPct val="90000"/>
              </a:lnSpc>
              <a:spcBef>
                <a:spcPts val="600"/>
              </a:spcBef>
              <a:spcAft>
                <a:spcPts val="600"/>
              </a:spcAft>
            </a:pPr>
            <a:r>
              <a:rPr lang="en-US" sz="2800" dirty="0" smtClean="0">
                <a:gradFill>
                  <a:gsLst>
                    <a:gs pos="2917">
                      <a:srgbClr val="000000"/>
                    </a:gs>
                    <a:gs pos="30000">
                      <a:srgbClr val="000000"/>
                    </a:gs>
                  </a:gsLst>
                  <a:lin ang="5400000" scaled="0"/>
                </a:gradFill>
              </a:rPr>
              <a:t>Set both Document Mode and User Agent string to test each mode</a:t>
            </a:r>
          </a:p>
        </p:txBody>
      </p:sp>
    </p:spTree>
    <p:extLst>
      <p:ext uri="{BB962C8B-B14F-4D97-AF65-F5344CB8AC3E}">
        <p14:creationId xmlns:p14="http://schemas.microsoft.com/office/powerpoint/2010/main" val="3011443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6862"/>
            <a:ext cx="11889564" cy="917575"/>
          </a:xfrm>
        </p:spPr>
        <p:txBody>
          <a:bodyPr/>
          <a:lstStyle/>
          <a:p>
            <a:r>
              <a:rPr lang="en-US" dirty="0" smtClean="0"/>
              <a:t>F12 Developer Tools Testing Method</a:t>
            </a:r>
            <a:endParaRPr lang="en-US" dirty="0"/>
          </a:p>
        </p:txBody>
      </p:sp>
      <p:graphicFrame>
        <p:nvGraphicFramePr>
          <p:cNvPr id="4" name="Diagram 3"/>
          <p:cNvGraphicFramePr/>
          <p:nvPr>
            <p:extLst/>
          </p:nvPr>
        </p:nvGraphicFramePr>
        <p:xfrm>
          <a:off x="2174631" y="1439862"/>
          <a:ext cx="7620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74639" y="2278062"/>
            <a:ext cx="2895598" cy="2776145"/>
          </a:xfrm>
          <a:prstGeom prst="rect">
            <a:avLst/>
          </a:prstGeom>
          <a:noFill/>
        </p:spPr>
        <p:txBody>
          <a:bodyPr wrap="square" lIns="182880" tIns="91440" rIns="182880" bIns="91440" rtlCol="0">
            <a:spAutoFit/>
          </a:bodyPr>
          <a:lstStyle/>
          <a:p>
            <a:pPr algn="r">
              <a:lnSpc>
                <a:spcPct val="90000"/>
              </a:lnSpc>
              <a:spcBef>
                <a:spcPts val="600"/>
              </a:spcBef>
              <a:spcAft>
                <a:spcPts val="600"/>
              </a:spcAft>
            </a:pPr>
            <a:r>
              <a:rPr lang="en-US" sz="3600" b="1" dirty="0" smtClean="0">
                <a:gradFill>
                  <a:gsLst>
                    <a:gs pos="2917">
                      <a:srgbClr val="000000"/>
                    </a:gs>
                    <a:gs pos="30000">
                      <a:srgbClr val="000000"/>
                    </a:gs>
                  </a:gsLst>
                  <a:lin ang="5400000" scaled="0"/>
                </a:gradFill>
              </a:rPr>
              <a:t>Start Here</a:t>
            </a:r>
          </a:p>
          <a:p>
            <a:pPr algn="r">
              <a:lnSpc>
                <a:spcPct val="90000"/>
              </a:lnSpc>
              <a:spcBef>
                <a:spcPts val="600"/>
              </a:spcBef>
              <a:spcAft>
                <a:spcPts val="600"/>
              </a:spcAft>
            </a:pPr>
            <a:r>
              <a:rPr lang="en-US" sz="2800" dirty="0" smtClean="0">
                <a:gradFill>
                  <a:gsLst>
                    <a:gs pos="2917">
                      <a:srgbClr val="000000"/>
                    </a:gs>
                    <a:gs pos="30000">
                      <a:srgbClr val="000000"/>
                    </a:gs>
                  </a:gsLst>
                  <a:lin ang="5400000" scaled="0"/>
                </a:gradFill>
              </a:rPr>
              <a:t>Set both Document Mode and User Agent string to test each mode</a:t>
            </a:r>
          </a:p>
        </p:txBody>
      </p:sp>
      <p:sp>
        <p:nvSpPr>
          <p:cNvPr id="8" name="Line Callout 2 (Border and Accent Bar) 7"/>
          <p:cNvSpPr/>
          <p:nvPr/>
        </p:nvSpPr>
        <p:spPr bwMode="auto">
          <a:xfrm>
            <a:off x="6822831" y="4106862"/>
            <a:ext cx="1554480" cy="2209800"/>
          </a:xfrm>
          <a:prstGeom prst="accentBorderCallout2">
            <a:avLst>
              <a:gd name="adj1" fmla="val 18750"/>
              <a:gd name="adj2" fmla="val -8333"/>
              <a:gd name="adj3" fmla="val 18756"/>
              <a:gd name="adj4" fmla="val -18148"/>
              <a:gd name="adj5" fmla="val -21972"/>
              <a:gd name="adj6" fmla="val -18148"/>
            </a:avLst>
          </a:prstGeom>
          <a:solidFill>
            <a:srgbClr val="00B050"/>
          </a:solidFill>
          <a:ln>
            <a:solidFill>
              <a:srgbClr val="006CC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High</a:t>
            </a:r>
          </a:p>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Fidelity Emulation</a:t>
            </a:r>
            <a:endParaRPr lang="en-US" sz="2400" dirty="0">
              <a:gradFill>
                <a:gsLst>
                  <a:gs pos="16814">
                    <a:srgbClr val="FFFFFF"/>
                  </a:gs>
                  <a:gs pos="46000">
                    <a:srgbClr val="FFFFFF"/>
                  </a:gs>
                </a:gsLst>
                <a:lin ang="5400000" scaled="0"/>
              </a:gradFill>
            </a:endParaRPr>
          </a:p>
        </p:txBody>
      </p:sp>
      <p:sp>
        <p:nvSpPr>
          <p:cNvPr id="2" name="Down Arrow 1"/>
          <p:cNvSpPr/>
          <p:nvPr/>
        </p:nvSpPr>
        <p:spPr bwMode="auto">
          <a:xfrm>
            <a:off x="3170237" y="2735262"/>
            <a:ext cx="320040" cy="3810000"/>
          </a:xfrm>
          <a:prstGeom prst="downArrow">
            <a:avLst/>
          </a:prstGeom>
          <a:gradFill>
            <a:gsLst>
              <a:gs pos="2917">
                <a:srgbClr val="107C10"/>
              </a:gs>
              <a:gs pos="98000">
                <a:srgbClr val="BCDA0A"/>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 name="Down Arrow 6"/>
          <p:cNvSpPr/>
          <p:nvPr/>
        </p:nvSpPr>
        <p:spPr bwMode="auto">
          <a:xfrm>
            <a:off x="8575431" y="2735262"/>
            <a:ext cx="320040" cy="1143000"/>
          </a:xfrm>
          <a:prstGeom prst="downArrow">
            <a:avLst/>
          </a:prstGeom>
          <a:solidFill>
            <a:srgbClr val="BCDA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9" name="TextBox 8"/>
          <p:cNvSpPr txBox="1"/>
          <p:nvPr/>
        </p:nvSpPr>
        <p:spPr>
          <a:xfrm>
            <a:off x="8895471" y="2278062"/>
            <a:ext cx="3037766" cy="3862596"/>
          </a:xfrm>
          <a:prstGeom prst="rect">
            <a:avLst/>
          </a:prstGeom>
          <a:noFill/>
        </p:spPr>
        <p:txBody>
          <a:bodyPr wrap="square" lIns="182880" tIns="91440" rIns="182880" bIns="91440" rtlCol="0">
            <a:spAutoFit/>
          </a:bodyPr>
          <a:lstStyle/>
          <a:p>
            <a:pPr>
              <a:lnSpc>
                <a:spcPct val="90000"/>
              </a:lnSpc>
              <a:spcBef>
                <a:spcPts val="600"/>
              </a:spcBef>
            </a:pPr>
            <a:r>
              <a:rPr lang="en-US" sz="3600" b="1" dirty="0" smtClean="0">
                <a:gradFill>
                  <a:gsLst>
                    <a:gs pos="2917">
                      <a:srgbClr val="000000"/>
                    </a:gs>
                    <a:gs pos="30000">
                      <a:srgbClr val="000000"/>
                    </a:gs>
                  </a:gsLst>
                  <a:lin ang="5400000" scaled="0"/>
                </a:gradFill>
              </a:rPr>
              <a:t>Then Here</a:t>
            </a:r>
          </a:p>
          <a:p>
            <a:pPr>
              <a:lnSpc>
                <a:spcPct val="90000"/>
              </a:lnSpc>
              <a:spcBef>
                <a:spcPts val="600"/>
              </a:spcBef>
            </a:pPr>
            <a:r>
              <a:rPr lang="en-US" sz="2800" dirty="0" smtClean="0">
                <a:gradFill>
                  <a:gsLst>
                    <a:gs pos="2917">
                      <a:srgbClr val="000000"/>
                    </a:gs>
                    <a:gs pos="30000">
                      <a:srgbClr val="000000"/>
                    </a:gs>
                  </a:gsLst>
                  <a:lin ang="5400000" scaled="0"/>
                </a:gradFill>
              </a:rPr>
              <a:t>Set browser profile to Enterprise Mode for IE8 Enterprise Mode, then use IE7 and IE5 doc modes for IE7 Enterprise Mode.  </a:t>
            </a:r>
          </a:p>
        </p:txBody>
      </p:sp>
    </p:spTree>
    <p:extLst>
      <p:ext uri="{BB962C8B-B14F-4D97-AF65-F5344CB8AC3E}">
        <p14:creationId xmlns:p14="http://schemas.microsoft.com/office/powerpoint/2010/main" val="35985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6537" y="2651015"/>
            <a:ext cx="11905488" cy="3555828"/>
          </a:xfrm>
          <a:prstGeom prst="rect">
            <a:avLst/>
          </a:prstGeom>
          <a:solidFill>
            <a:srgbClr val="E4E4E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aphicFrame>
        <p:nvGraphicFramePr>
          <p:cNvPr id="4" name="Table 1"/>
          <p:cNvGraphicFramePr>
            <a:graphicFrameLocks noGrp="1"/>
          </p:cNvGraphicFramePr>
          <p:nvPr>
            <p:extLst/>
          </p:nvPr>
        </p:nvGraphicFramePr>
        <p:xfrm>
          <a:off x="274638" y="2640683"/>
          <a:ext cx="11887200" cy="3581400"/>
        </p:xfrm>
        <a:graphic>
          <a:graphicData uri="http://schemas.openxmlformats.org/drawingml/2006/table">
            <a:tbl>
              <a:tblPr firstRow="1" bandRow="1">
                <a:tableStyleId>{5C22544A-7EE6-4342-B048-85BDC9FD1C3A}</a:tableStyleId>
              </a:tblPr>
              <a:tblGrid>
                <a:gridCol w="1979503"/>
                <a:gridCol w="1598830"/>
                <a:gridCol w="5705830"/>
                <a:gridCol w="2603037"/>
              </a:tblGrid>
              <a:tr h="370840">
                <a:tc>
                  <a:txBody>
                    <a:bodyPr/>
                    <a:lstStyle/>
                    <a:p>
                      <a:r>
                        <a:rPr lang="en-US" dirty="0" smtClean="0">
                          <a:solidFill>
                            <a:schemeClr val="tx2"/>
                          </a:solidFill>
                        </a:rPr>
                        <a:t>Topic</a:t>
                      </a:r>
                      <a:endParaRPr lang="en-US" dirty="0">
                        <a:solidFill>
                          <a:schemeClr val="tx2"/>
                        </a:solidFill>
                      </a:endParaRPr>
                    </a:p>
                  </a:txBody>
                  <a:tcPr marL="182880">
                    <a:solidFill>
                      <a:srgbClr val="969696"/>
                    </a:solidFill>
                  </a:tcPr>
                </a:tc>
                <a:tc>
                  <a:txBody>
                    <a:bodyPr/>
                    <a:lstStyle/>
                    <a:p>
                      <a:r>
                        <a:rPr lang="en-US" dirty="0" smtClean="0">
                          <a:solidFill>
                            <a:schemeClr val="tx2"/>
                          </a:solidFill>
                        </a:rPr>
                        <a:t>Session</a:t>
                      </a:r>
                      <a:endParaRPr lang="en-US" dirty="0">
                        <a:solidFill>
                          <a:schemeClr val="tx2"/>
                        </a:solidFill>
                      </a:endParaRPr>
                    </a:p>
                  </a:txBody>
                  <a:tcPr marL="182880">
                    <a:solidFill>
                      <a:srgbClr val="969696"/>
                    </a:solidFill>
                  </a:tcPr>
                </a:tc>
                <a:tc>
                  <a:txBody>
                    <a:bodyPr/>
                    <a:lstStyle/>
                    <a:p>
                      <a:r>
                        <a:rPr lang="en-US" dirty="0" smtClean="0">
                          <a:solidFill>
                            <a:schemeClr val="tx2"/>
                          </a:solidFill>
                        </a:rPr>
                        <a:t>Topic</a:t>
                      </a:r>
                      <a:endParaRPr lang="en-US" dirty="0">
                        <a:solidFill>
                          <a:schemeClr val="tx2"/>
                        </a:solidFill>
                      </a:endParaRPr>
                    </a:p>
                  </a:txBody>
                  <a:tcPr marL="182880">
                    <a:solidFill>
                      <a:srgbClr val="969696"/>
                    </a:solidFill>
                  </a:tcPr>
                </a:tc>
                <a:tc>
                  <a:txBody>
                    <a:bodyPr/>
                    <a:lstStyle/>
                    <a:p>
                      <a:r>
                        <a:rPr lang="en-US" dirty="0" smtClean="0">
                          <a:solidFill>
                            <a:schemeClr val="tx2"/>
                          </a:solidFill>
                        </a:rPr>
                        <a:t>Speaker</a:t>
                      </a:r>
                      <a:endParaRPr lang="en-US" dirty="0">
                        <a:solidFill>
                          <a:schemeClr val="tx2"/>
                        </a:solidFill>
                      </a:endParaRPr>
                    </a:p>
                  </a:txBody>
                  <a:tcPr marL="182880">
                    <a:solidFill>
                      <a:srgbClr val="969696"/>
                    </a:solidFill>
                  </a:tcPr>
                </a:tc>
              </a:tr>
              <a:tr h="370840">
                <a:tc>
                  <a:txBody>
                    <a:bodyPr/>
                    <a:lstStyle/>
                    <a:p>
                      <a:r>
                        <a:rPr lang="en-US" dirty="0" smtClean="0">
                          <a:solidFill>
                            <a:schemeClr val="tx2"/>
                          </a:solidFill>
                        </a:rPr>
                        <a:t>Enterprise Guidance</a:t>
                      </a:r>
                      <a:endParaRPr lang="en-US" dirty="0">
                        <a:solidFill>
                          <a:schemeClr val="tx2"/>
                        </a:solidFill>
                      </a:endParaRPr>
                    </a:p>
                  </a:txBody>
                  <a:tcPr marL="182880" anchor="ctr">
                    <a:solidFill>
                      <a:srgbClr val="0078D7"/>
                    </a:solidFill>
                  </a:tcPr>
                </a:tc>
                <a:tc>
                  <a:txBody>
                    <a:bodyPr/>
                    <a:lstStyle/>
                    <a:p>
                      <a:r>
                        <a:rPr lang="en-US" dirty="0" smtClean="0">
                          <a:solidFill>
                            <a:schemeClr val="tx2"/>
                          </a:solidFill>
                        </a:rPr>
                        <a:t>BRK2338</a:t>
                      </a:r>
                      <a:endParaRPr lang="en-US" dirty="0">
                        <a:solidFill>
                          <a:schemeClr val="tx2"/>
                        </a:solidFill>
                      </a:endParaRPr>
                    </a:p>
                  </a:txBody>
                  <a:tcPr marL="182880">
                    <a:solidFill>
                      <a:srgbClr val="0078D7"/>
                    </a:solidFill>
                  </a:tcPr>
                </a:tc>
                <a:tc>
                  <a:txBody>
                    <a:bodyPr/>
                    <a:lstStyle/>
                    <a:p>
                      <a:r>
                        <a:rPr lang="en-US" dirty="0" smtClean="0">
                          <a:solidFill>
                            <a:schemeClr val="tx2"/>
                          </a:solidFill>
                        </a:rPr>
                        <a:t>Enterprise</a:t>
                      </a:r>
                      <a:r>
                        <a:rPr lang="en-US" baseline="0" dirty="0" smtClean="0">
                          <a:solidFill>
                            <a:schemeClr val="tx2"/>
                          </a:solidFill>
                        </a:rPr>
                        <a:t> Web Browsing</a:t>
                      </a:r>
                      <a:endParaRPr lang="en-US" dirty="0">
                        <a:solidFill>
                          <a:schemeClr val="tx2"/>
                        </a:solidFill>
                      </a:endParaRPr>
                    </a:p>
                  </a:txBody>
                  <a:tcPr marL="182880">
                    <a:solidFill>
                      <a:srgbClr val="0078D7"/>
                    </a:solidFill>
                  </a:tcPr>
                </a:tc>
                <a:tc>
                  <a:txBody>
                    <a:bodyPr/>
                    <a:lstStyle/>
                    <a:p>
                      <a:r>
                        <a:rPr lang="en-US" dirty="0" smtClean="0">
                          <a:solidFill>
                            <a:schemeClr val="tx2"/>
                          </a:solidFill>
                        </a:rPr>
                        <a:t>Fred Pullen</a:t>
                      </a:r>
                      <a:endParaRPr lang="en-US" dirty="0">
                        <a:solidFill>
                          <a:schemeClr val="tx2"/>
                        </a:solidFill>
                      </a:endParaRPr>
                    </a:p>
                  </a:txBody>
                  <a:tcPr marL="182880">
                    <a:solidFill>
                      <a:srgbClr val="0078D7"/>
                    </a:solidFill>
                  </a:tcPr>
                </a:tc>
              </a:tr>
              <a:tr h="370840">
                <a:tc rowSpan="2">
                  <a:txBody>
                    <a:bodyPr/>
                    <a:lstStyle/>
                    <a:p>
                      <a:r>
                        <a:rPr lang="en-US" dirty="0" smtClean="0">
                          <a:solidFill>
                            <a:schemeClr val="tx2"/>
                          </a:solidFill>
                        </a:rPr>
                        <a:t>How do I upgrade to Internet Explorer 11?</a:t>
                      </a:r>
                      <a:endParaRPr lang="en-US" dirty="0">
                        <a:solidFill>
                          <a:schemeClr val="tx2"/>
                        </a:solidFill>
                      </a:endParaRPr>
                    </a:p>
                  </a:txBody>
                  <a:tcPr marL="182880" anchor="ctr">
                    <a:solidFill>
                      <a:srgbClr val="9B4F96"/>
                    </a:solidFill>
                  </a:tcPr>
                </a:tc>
                <a:tc>
                  <a:txBody>
                    <a:bodyPr/>
                    <a:lstStyle/>
                    <a:p>
                      <a:r>
                        <a:rPr lang="en-US" dirty="0" smtClean="0">
                          <a:solidFill>
                            <a:schemeClr val="tx2"/>
                          </a:solidFill>
                        </a:rPr>
                        <a:t>BRK2307</a:t>
                      </a:r>
                      <a:endParaRPr lang="en-US" dirty="0">
                        <a:solidFill>
                          <a:schemeClr val="tx2"/>
                        </a:solidFill>
                      </a:endParaRPr>
                    </a:p>
                  </a:txBody>
                  <a:tcPr marL="182880">
                    <a:solidFill>
                      <a:srgbClr val="9B4F96"/>
                    </a:solidFill>
                  </a:tcPr>
                </a:tc>
                <a:tc>
                  <a:txBody>
                    <a:bodyPr/>
                    <a:lstStyle/>
                    <a:p>
                      <a:r>
                        <a:rPr lang="en-US" dirty="0" smtClean="0">
                          <a:solidFill>
                            <a:schemeClr val="tx2"/>
                          </a:solidFill>
                        </a:rPr>
                        <a:t>Enterprise Mode for Internet Explorer 11 Deep Dive</a:t>
                      </a:r>
                      <a:endParaRPr lang="en-US" dirty="0">
                        <a:solidFill>
                          <a:schemeClr val="tx2"/>
                        </a:solidFill>
                      </a:endParaRPr>
                    </a:p>
                  </a:txBody>
                  <a:tcPr marL="182880">
                    <a:solidFill>
                      <a:srgbClr val="9B4F96"/>
                    </a:solidFill>
                  </a:tcPr>
                </a:tc>
                <a:tc>
                  <a:txBody>
                    <a:bodyPr/>
                    <a:lstStyle/>
                    <a:p>
                      <a:r>
                        <a:rPr lang="en-US" dirty="0" smtClean="0">
                          <a:solidFill>
                            <a:schemeClr val="tx2"/>
                          </a:solidFill>
                        </a:rPr>
                        <a:t>Deen King-Smith</a:t>
                      </a:r>
                      <a:endParaRPr lang="en-US" dirty="0">
                        <a:solidFill>
                          <a:schemeClr val="tx2"/>
                        </a:solidFill>
                      </a:endParaRPr>
                    </a:p>
                  </a:txBody>
                  <a:tcPr marL="182880">
                    <a:solidFill>
                      <a:srgbClr val="9B4F96"/>
                    </a:solidFill>
                  </a:tcPr>
                </a:tc>
              </a:tr>
              <a:tr h="370840">
                <a:tc vMerge="1">
                  <a:txBody>
                    <a:bodyPr/>
                    <a:lstStyle/>
                    <a:p>
                      <a:endParaRPr lang="en-US" dirty="0">
                        <a:solidFill>
                          <a:schemeClr val="bg1"/>
                        </a:solidFill>
                      </a:endParaRPr>
                    </a:p>
                  </a:txBody>
                  <a:tcPr anchor="ctr">
                    <a:solidFill>
                      <a:srgbClr val="9B4F96"/>
                    </a:solidFill>
                  </a:tcPr>
                </a:tc>
                <a:tc>
                  <a:txBody>
                    <a:bodyPr/>
                    <a:lstStyle/>
                    <a:p>
                      <a:r>
                        <a:rPr lang="en-US" dirty="0" smtClean="0">
                          <a:solidFill>
                            <a:schemeClr val="tx2"/>
                          </a:solidFill>
                        </a:rPr>
                        <a:t>BRK2312</a:t>
                      </a:r>
                      <a:endParaRPr lang="en-US" dirty="0">
                        <a:solidFill>
                          <a:schemeClr val="tx2"/>
                        </a:solidFill>
                      </a:endParaRPr>
                    </a:p>
                  </a:txBody>
                  <a:tcPr marL="182880">
                    <a:solidFill>
                      <a:srgbClr val="5C2D91"/>
                    </a:solidFill>
                  </a:tcPr>
                </a:tc>
                <a:tc>
                  <a:txBody>
                    <a:bodyPr/>
                    <a:lstStyle/>
                    <a:p>
                      <a:r>
                        <a:rPr lang="en-US" dirty="0" smtClean="0">
                          <a:solidFill>
                            <a:schemeClr val="tx2"/>
                          </a:solidFill>
                        </a:rPr>
                        <a:t>Web App Compat &amp;</a:t>
                      </a:r>
                      <a:r>
                        <a:rPr lang="en-US" baseline="0" dirty="0" smtClean="0">
                          <a:solidFill>
                            <a:schemeClr val="tx2"/>
                          </a:solidFill>
                        </a:rPr>
                        <a:t> Modernization for Nerds</a:t>
                      </a:r>
                      <a:endParaRPr lang="en-US" dirty="0">
                        <a:solidFill>
                          <a:schemeClr val="tx2"/>
                        </a:solidFill>
                      </a:endParaRPr>
                    </a:p>
                  </a:txBody>
                  <a:tcPr marL="182880">
                    <a:solidFill>
                      <a:srgbClr val="5C2D91"/>
                    </a:solidFill>
                  </a:tcPr>
                </a:tc>
                <a:tc>
                  <a:txBody>
                    <a:bodyPr/>
                    <a:lstStyle/>
                    <a:p>
                      <a:r>
                        <a:rPr lang="en-US" dirty="0" smtClean="0">
                          <a:solidFill>
                            <a:schemeClr val="tx2"/>
                          </a:solidFill>
                        </a:rPr>
                        <a:t>Chris Jackson</a:t>
                      </a:r>
                      <a:endParaRPr lang="en-US" dirty="0">
                        <a:solidFill>
                          <a:schemeClr val="tx2"/>
                        </a:solidFill>
                      </a:endParaRPr>
                    </a:p>
                  </a:txBody>
                  <a:tcPr marL="182880">
                    <a:solidFill>
                      <a:srgbClr val="5C2D91"/>
                    </a:solidFill>
                  </a:tcPr>
                </a:tc>
              </a:tr>
              <a:tr h="370840">
                <a:tc rowSpan="2">
                  <a:txBody>
                    <a:bodyPr/>
                    <a:lstStyle/>
                    <a:p>
                      <a:r>
                        <a:rPr lang="en-US" dirty="0" smtClean="0">
                          <a:solidFill>
                            <a:schemeClr val="tx2"/>
                          </a:solidFill>
                        </a:rPr>
                        <a:t>Tell me about Microsoft Edge</a:t>
                      </a:r>
                      <a:endParaRPr lang="en-US" dirty="0">
                        <a:solidFill>
                          <a:schemeClr val="tx2"/>
                        </a:solidFill>
                      </a:endParaRPr>
                    </a:p>
                  </a:txBody>
                  <a:tcPr marL="182880" anchor="ctr">
                    <a:solidFill>
                      <a:srgbClr val="0078D7"/>
                    </a:solidFill>
                  </a:tcPr>
                </a:tc>
                <a:tc>
                  <a:txBody>
                    <a:bodyPr/>
                    <a:lstStyle/>
                    <a:p>
                      <a:r>
                        <a:rPr lang="en-US" dirty="0" smtClean="0">
                          <a:solidFill>
                            <a:schemeClr val="tx2"/>
                          </a:solidFill>
                        </a:rPr>
                        <a:t>BRK1301</a:t>
                      </a:r>
                      <a:endParaRPr lang="en-US" dirty="0">
                        <a:solidFill>
                          <a:schemeClr val="tx2"/>
                        </a:solidFill>
                      </a:endParaRPr>
                    </a:p>
                  </a:txBody>
                  <a:tcPr marL="182880">
                    <a:solidFill>
                      <a:srgbClr val="0078D7"/>
                    </a:solidFill>
                  </a:tcPr>
                </a:tc>
                <a:tc>
                  <a:txBody>
                    <a:bodyPr/>
                    <a:lstStyle/>
                    <a:p>
                      <a:r>
                        <a:rPr lang="en-US" dirty="0" smtClean="0">
                          <a:solidFill>
                            <a:schemeClr val="tx2"/>
                          </a:solidFill>
                        </a:rPr>
                        <a:t>Microsoft Edge Overview</a:t>
                      </a:r>
                      <a:endParaRPr lang="en-US" dirty="0">
                        <a:solidFill>
                          <a:schemeClr val="tx2"/>
                        </a:solidFill>
                      </a:endParaRPr>
                    </a:p>
                  </a:txBody>
                  <a:tcPr marL="182880">
                    <a:solidFill>
                      <a:srgbClr val="0078D7"/>
                    </a:solidFill>
                  </a:tcPr>
                </a:tc>
                <a:tc>
                  <a:txBody>
                    <a:bodyPr/>
                    <a:lstStyle/>
                    <a:p>
                      <a:r>
                        <a:rPr lang="en-US" smtClean="0">
                          <a:solidFill>
                            <a:schemeClr val="tx2"/>
                          </a:solidFill>
                        </a:rPr>
                        <a:t>Fred</a:t>
                      </a:r>
                      <a:r>
                        <a:rPr lang="en-US" baseline="0" smtClean="0">
                          <a:solidFill>
                            <a:schemeClr val="tx2"/>
                          </a:solidFill>
                        </a:rPr>
                        <a:t> Pullen</a:t>
                      </a:r>
                      <a:endParaRPr lang="en-US" dirty="0">
                        <a:solidFill>
                          <a:schemeClr val="tx2"/>
                        </a:solidFill>
                      </a:endParaRPr>
                    </a:p>
                  </a:txBody>
                  <a:tcPr marL="182880">
                    <a:solidFill>
                      <a:srgbClr val="0078D7"/>
                    </a:solidFill>
                  </a:tcPr>
                </a:tc>
              </a:tr>
              <a:tr h="370840">
                <a:tc vMerge="1">
                  <a:txBody>
                    <a:bodyPr/>
                    <a:lstStyle/>
                    <a:p>
                      <a:endParaRPr lang="en-US" dirty="0">
                        <a:solidFill>
                          <a:schemeClr val="bg1"/>
                        </a:solidFill>
                      </a:endParaRPr>
                    </a:p>
                  </a:txBody>
                  <a:tcPr anchor="ctr">
                    <a:solidFill>
                      <a:srgbClr val="0078D7"/>
                    </a:solidFill>
                  </a:tcPr>
                </a:tc>
                <a:tc>
                  <a:txBody>
                    <a:bodyPr/>
                    <a:lstStyle/>
                    <a:p>
                      <a:r>
                        <a:rPr lang="en-US" dirty="0" smtClean="0">
                          <a:solidFill>
                            <a:schemeClr val="tx2"/>
                          </a:solidFill>
                        </a:rPr>
                        <a:t>BRK2347</a:t>
                      </a:r>
                      <a:endParaRPr lang="en-US" dirty="0">
                        <a:solidFill>
                          <a:schemeClr val="tx2"/>
                        </a:solidFill>
                      </a:endParaRPr>
                    </a:p>
                  </a:txBody>
                  <a:tcPr marL="182880">
                    <a:solidFill>
                      <a:srgbClr val="5C2D91"/>
                    </a:solidFill>
                  </a:tcPr>
                </a:tc>
                <a:tc>
                  <a:txBody>
                    <a:bodyPr/>
                    <a:lstStyle/>
                    <a:p>
                      <a:r>
                        <a:rPr lang="en-US" dirty="0" smtClean="0">
                          <a:solidFill>
                            <a:schemeClr val="tx2"/>
                          </a:solidFill>
                        </a:rPr>
                        <a:t>Windows 10 Browser Management</a:t>
                      </a:r>
                      <a:endParaRPr lang="en-US" dirty="0">
                        <a:solidFill>
                          <a:schemeClr val="tx2"/>
                        </a:solidFill>
                      </a:endParaRPr>
                    </a:p>
                  </a:txBody>
                  <a:tcPr marL="182880">
                    <a:solidFill>
                      <a:srgbClr val="5C2D91"/>
                    </a:solidFill>
                  </a:tcPr>
                </a:tc>
                <a:tc>
                  <a:txBody>
                    <a:bodyPr/>
                    <a:lstStyle/>
                    <a:p>
                      <a:r>
                        <a:rPr lang="en-US" dirty="0" smtClean="0">
                          <a:solidFill>
                            <a:schemeClr val="tx2"/>
                          </a:solidFill>
                        </a:rPr>
                        <a:t>Deen King-Smith</a:t>
                      </a:r>
                      <a:endParaRPr lang="en-US" dirty="0">
                        <a:solidFill>
                          <a:schemeClr val="tx2"/>
                        </a:solidFill>
                      </a:endParaRPr>
                    </a:p>
                  </a:txBody>
                  <a:tcPr marL="182880">
                    <a:solidFill>
                      <a:srgbClr val="5C2D91"/>
                    </a:solidFill>
                  </a:tcPr>
                </a:tc>
              </a:tr>
              <a:tr h="370840">
                <a:tc>
                  <a:txBody>
                    <a:bodyPr/>
                    <a:lstStyle/>
                    <a:p>
                      <a:r>
                        <a:rPr lang="en-US" dirty="0" smtClean="0">
                          <a:solidFill>
                            <a:schemeClr val="tx2"/>
                          </a:solidFill>
                        </a:rPr>
                        <a:t>What about security?</a:t>
                      </a:r>
                      <a:endParaRPr lang="en-US" dirty="0">
                        <a:solidFill>
                          <a:schemeClr val="tx2"/>
                        </a:solidFill>
                      </a:endParaRPr>
                    </a:p>
                  </a:txBody>
                  <a:tcPr marL="182880" anchor="ctr">
                    <a:solidFill>
                      <a:srgbClr val="9B4F96"/>
                    </a:solidFill>
                  </a:tcPr>
                </a:tc>
                <a:tc>
                  <a:txBody>
                    <a:bodyPr/>
                    <a:lstStyle/>
                    <a:p>
                      <a:r>
                        <a:rPr lang="en-US" dirty="0" smtClean="0">
                          <a:solidFill>
                            <a:schemeClr val="tx2"/>
                          </a:solidFill>
                        </a:rPr>
                        <a:t>BRK2319</a:t>
                      </a:r>
                      <a:endParaRPr lang="en-US" dirty="0">
                        <a:solidFill>
                          <a:schemeClr val="tx2"/>
                        </a:solidFill>
                      </a:endParaRPr>
                    </a:p>
                  </a:txBody>
                  <a:tcPr marL="182880">
                    <a:solidFill>
                      <a:srgbClr val="9B4F96"/>
                    </a:solidFill>
                  </a:tcPr>
                </a:tc>
                <a:tc>
                  <a:txBody>
                    <a:bodyPr/>
                    <a:lstStyle/>
                    <a:p>
                      <a:r>
                        <a:rPr lang="en-US" dirty="0" smtClean="0">
                          <a:solidFill>
                            <a:schemeClr val="tx2"/>
                          </a:solidFill>
                        </a:rPr>
                        <a:t>Browser Security Overview</a:t>
                      </a:r>
                      <a:endParaRPr lang="en-US" dirty="0">
                        <a:solidFill>
                          <a:schemeClr val="tx2"/>
                        </a:solidFill>
                      </a:endParaRPr>
                    </a:p>
                  </a:txBody>
                  <a:tcPr marL="182880">
                    <a:solidFill>
                      <a:srgbClr val="9B4F96"/>
                    </a:solidFill>
                  </a:tcPr>
                </a:tc>
                <a:tc>
                  <a:txBody>
                    <a:bodyPr/>
                    <a:lstStyle/>
                    <a:p>
                      <a:r>
                        <a:rPr lang="en-US" dirty="0" smtClean="0">
                          <a:solidFill>
                            <a:schemeClr val="tx2"/>
                          </a:solidFill>
                        </a:rPr>
                        <a:t>Fred Pullen</a:t>
                      </a:r>
                      <a:endParaRPr lang="en-US" dirty="0">
                        <a:solidFill>
                          <a:schemeClr val="tx2"/>
                        </a:solidFill>
                      </a:endParaRPr>
                    </a:p>
                  </a:txBody>
                  <a:tcPr marL="182880">
                    <a:solidFill>
                      <a:srgbClr val="9B4F96"/>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37" y="1973262"/>
            <a:ext cx="11905488" cy="682105"/>
          </a:xfrm>
          <a:prstGeom prst="rect">
            <a:avLst/>
          </a:prstGeom>
        </p:spPr>
      </p:pic>
      <p:sp>
        <p:nvSpPr>
          <p:cNvPr id="7" name="TextBox 6"/>
          <p:cNvSpPr txBox="1"/>
          <p:nvPr/>
        </p:nvSpPr>
        <p:spPr>
          <a:xfrm>
            <a:off x="1656397" y="2156142"/>
            <a:ext cx="719171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rgbClr val="000000"/>
                    </a:gs>
                    <a:gs pos="30000">
                      <a:srgbClr val="000000"/>
                    </a:gs>
                  </a:gsLst>
                  <a:lin ang="5400000" scaled="0"/>
                </a:gradFill>
                <a:latin typeface="Calibri (body)"/>
              </a:rPr>
              <a:t>Browser Breakout Sessions at Microsoft Ignite</a:t>
            </a:r>
          </a:p>
        </p:txBody>
      </p:sp>
      <p:sp>
        <p:nvSpPr>
          <p:cNvPr id="8" name="TextBox 7"/>
          <p:cNvSpPr txBox="1"/>
          <p:nvPr/>
        </p:nvSpPr>
        <p:spPr>
          <a:xfrm>
            <a:off x="8438795" y="2211275"/>
            <a:ext cx="592150" cy="572464"/>
          </a:xfrm>
          <a:prstGeom prst="rect">
            <a:avLst/>
          </a:prstGeom>
          <a:noFill/>
        </p:spPr>
        <p:txBody>
          <a:bodyPr wrap="none" lIns="182880" tIns="146304" rIns="182880" bIns="146304" rtlCol="0">
            <a:spAutoFit/>
          </a:bodyPr>
          <a:lstStyle/>
          <a:p>
            <a:pPr>
              <a:lnSpc>
                <a:spcPct val="90000"/>
              </a:lnSpc>
              <a:spcAft>
                <a:spcPts val="600"/>
              </a:spcAft>
            </a:pPr>
            <a:r>
              <a:rPr lang="en-US" sz="2000" spc="-200" dirty="0" smtClean="0">
                <a:gradFill>
                  <a:gsLst>
                    <a:gs pos="2917">
                      <a:srgbClr val="000000"/>
                    </a:gs>
                    <a:gs pos="30000">
                      <a:srgbClr val="000000"/>
                    </a:gs>
                  </a:gsLst>
                  <a:lin ang="5400000" scaled="0"/>
                </a:gradFill>
                <a:latin typeface="Calibri Light" panose="020F0302020204030204" pitchFamily="34" charset="0"/>
              </a:rPr>
              <a:t>CR</a:t>
            </a:r>
          </a:p>
        </p:txBody>
      </p:sp>
    </p:spTree>
    <p:extLst>
      <p:ext uri="{BB962C8B-B14F-4D97-AF65-F5344CB8AC3E}">
        <p14:creationId xmlns:p14="http://schemas.microsoft.com/office/powerpoint/2010/main" val="8085072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3901"/>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4401"/>
                            </p:stCondLst>
                            <p:childTnLst>
                              <p:par>
                                <p:cTn id="11" presetID="1" presetClass="exit" presetSubtype="0" fill="hold" grpId="1" nodeType="afterEffect">
                                  <p:stCondLst>
                                    <p:cond delay="500"/>
                                  </p:stCondLst>
                                  <p:childTnLst>
                                    <p:set>
                                      <p:cBhvr>
                                        <p:cTn id="12" dur="1" fill="hold">
                                          <p:stCondLst>
                                            <p:cond delay="0"/>
                                          </p:stCondLst>
                                        </p:cTn>
                                        <p:tgtEl>
                                          <p:spTgt spid="8"/>
                                        </p:tgtEl>
                                        <p:attrNameLst>
                                          <p:attrName>style.visibility</p:attrName>
                                        </p:attrNameLst>
                                      </p:cBhvr>
                                      <p:to>
                                        <p:strVal val="hidden"/>
                                      </p:to>
                                    </p:set>
                                  </p:childTnLst>
                                </p:cTn>
                              </p:par>
                            </p:childTnLst>
                          </p:cTn>
                        </p:par>
                        <p:par>
                          <p:cTn id="13" fill="hold">
                            <p:stCondLst>
                              <p:cond delay="4901"/>
                            </p:stCondLst>
                            <p:childTnLst>
                              <p:par>
                                <p:cTn id="14" presetID="1" presetClass="entr" presetSubtype="0" fill="hold" nodeType="afterEffect">
                                  <p:stCondLst>
                                    <p:cond delay="5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935" r="13587" b="25262"/>
          <a:stretch/>
        </p:blipFill>
        <p:spPr>
          <a:xfrm>
            <a:off x="7056437" y="1786427"/>
            <a:ext cx="4972338" cy="2102823"/>
          </a:xfrm>
          <a:prstGeom prst="rect">
            <a:avLst/>
          </a:prstGeom>
        </p:spPr>
      </p:pic>
      <p:sp>
        <p:nvSpPr>
          <p:cNvPr id="87" name="Rectangle 86"/>
          <p:cNvSpPr/>
          <p:nvPr/>
        </p:nvSpPr>
        <p:spPr>
          <a:xfrm>
            <a:off x="2308047" y="3955462"/>
            <a:ext cx="9720728" cy="21028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46623" rIns="46623" bIns="93247" numCol="1" spcCol="0" rtlCol="0" fromWordArt="0" anchor="ctr" anchorCtr="0" forceAA="0" compatLnSpc="1">
            <a:prstTxWarp prst="textNoShape">
              <a:avLst/>
            </a:prstTxWarp>
            <a:noAutofit/>
          </a:bodyPr>
          <a:lstStyle/>
          <a:p>
            <a:pPr defTabSz="932089" fontAlgn="base">
              <a:spcBef>
                <a:spcPct val="0"/>
              </a:spcBef>
              <a:spcAft>
                <a:spcPts val="612"/>
              </a:spcAft>
            </a:pPr>
            <a:r>
              <a:rPr lang="en-US" sz="2448" spc="-102" dirty="0">
                <a:solidFill>
                  <a:srgbClr val="000000">
                    <a:lumMod val="65000"/>
                    <a:lumOff val="35000"/>
                  </a:srgbClr>
                </a:solidFill>
                <a:latin typeface="Segoe UI Light" pitchFamily="34" charset="0"/>
              </a:rPr>
              <a:t>HKLM\SOFTWARE\Policies\Microsoft\Internet Explorer\Main\</a:t>
            </a:r>
            <a:r>
              <a:rPr lang="en-US" sz="2448" spc="-102" dirty="0" err="1">
                <a:solidFill>
                  <a:srgbClr val="000000">
                    <a:lumMod val="65000"/>
                    <a:lumOff val="35000"/>
                  </a:srgbClr>
                </a:solidFill>
                <a:latin typeface="Segoe UI Light" pitchFamily="34" charset="0"/>
              </a:rPr>
              <a:t>EnterpriseMode</a:t>
            </a:r>
            <a:endParaRPr lang="en-US" sz="2448" spc="-102" dirty="0">
              <a:solidFill>
                <a:srgbClr val="000000">
                  <a:lumMod val="65000"/>
                  <a:lumOff val="35000"/>
                </a:srgbClr>
              </a:solidFill>
              <a:latin typeface="Segoe UI Light" pitchFamily="34" charset="0"/>
            </a:endParaRPr>
          </a:p>
          <a:p>
            <a:pPr lvl="1" defTabSz="932089" fontAlgn="base">
              <a:spcBef>
                <a:spcPct val="0"/>
              </a:spcBef>
              <a:spcAft>
                <a:spcPts val="612"/>
              </a:spcAft>
            </a:pPr>
            <a:r>
              <a:rPr lang="en-US" sz="2448" spc="-102" dirty="0">
                <a:solidFill>
                  <a:srgbClr val="000000">
                    <a:lumMod val="65000"/>
                    <a:lumOff val="35000"/>
                  </a:srgbClr>
                </a:solidFill>
                <a:latin typeface="Segoe UI Light" pitchFamily="34" charset="0"/>
              </a:rPr>
              <a:t>Enable the Tools menu:  “Enable” = “” or “{URL}{:port}” </a:t>
            </a:r>
          </a:p>
          <a:p>
            <a:pPr lvl="1" defTabSz="932089" fontAlgn="base">
              <a:spcBef>
                <a:spcPct val="0"/>
              </a:spcBef>
              <a:spcAft>
                <a:spcPct val="0"/>
              </a:spcAft>
            </a:pPr>
            <a:r>
              <a:rPr lang="en-US" sz="2448" spc="-102" dirty="0">
                <a:solidFill>
                  <a:srgbClr val="000000">
                    <a:lumMod val="65000"/>
                    <a:lumOff val="35000"/>
                  </a:srgbClr>
                </a:solidFill>
                <a:latin typeface="Segoe UI Light" pitchFamily="34" charset="0"/>
              </a:rPr>
              <a:t>Enable the XML site list:  “</a:t>
            </a:r>
            <a:r>
              <a:rPr lang="en-US" sz="2448" spc="-102" dirty="0" err="1">
                <a:solidFill>
                  <a:srgbClr val="000000">
                    <a:lumMod val="65000"/>
                    <a:lumOff val="35000"/>
                  </a:srgbClr>
                </a:solidFill>
                <a:latin typeface="Segoe UI Light" pitchFamily="34" charset="0"/>
              </a:rPr>
              <a:t>SiteList</a:t>
            </a:r>
            <a:r>
              <a:rPr lang="en-US" sz="2448" spc="-102" dirty="0">
                <a:solidFill>
                  <a:srgbClr val="000000">
                    <a:lumMod val="65000"/>
                    <a:lumOff val="35000"/>
                  </a:srgbClr>
                </a:solidFill>
                <a:latin typeface="Segoe UI Light" pitchFamily="34" charset="0"/>
              </a:rPr>
              <a:t>” = “{File Path or URL}”</a:t>
            </a:r>
          </a:p>
        </p:txBody>
      </p:sp>
      <p:sp>
        <p:nvSpPr>
          <p:cNvPr id="3" name="Text Placeholder 2"/>
          <p:cNvSpPr>
            <a:spLocks noGrp="1"/>
          </p:cNvSpPr>
          <p:nvPr>
            <p:ph type="body" sz="quarter" idx="15"/>
          </p:nvPr>
        </p:nvSpPr>
        <p:spPr>
          <a:xfrm>
            <a:off x="272307" y="296864"/>
            <a:ext cx="11877655" cy="1359824"/>
          </a:xfrm>
        </p:spPr>
        <p:txBody>
          <a:bodyPr/>
          <a:lstStyle/>
          <a:p>
            <a:pPr marL="0" indent="0">
              <a:buNone/>
            </a:pPr>
            <a:r>
              <a:rPr lang="en-US" dirty="0" smtClean="0"/>
              <a:t>Enterprise Mode Management</a:t>
            </a:r>
          </a:p>
          <a:p>
            <a:pPr marL="0" indent="0">
              <a:buNone/>
            </a:pPr>
            <a:r>
              <a:rPr lang="en-US" sz="3600" dirty="0">
                <a:solidFill>
                  <a:srgbClr val="0078D7"/>
                </a:solidFill>
              </a:rPr>
              <a:t>Easy-to-use Group Policies and Registry Keys</a:t>
            </a:r>
            <a:endParaRPr lang="en-US" dirty="0">
              <a:solidFill>
                <a:srgbClr val="0078D7"/>
              </a:solidFill>
            </a:endParaRPr>
          </a:p>
        </p:txBody>
      </p:sp>
      <p:sp>
        <p:nvSpPr>
          <p:cNvPr id="123" name="Rectangle 122"/>
          <p:cNvSpPr/>
          <p:nvPr/>
        </p:nvSpPr>
        <p:spPr>
          <a:xfrm>
            <a:off x="479507" y="1786427"/>
            <a:ext cx="1827433" cy="21028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46623" rIns="139891" bIns="93247" numCol="1" spcCol="0" rtlCol="0" fromWordArt="0" anchor="b" anchorCtr="0" forceAA="0" compatLnSpc="1">
            <a:prstTxWarp prst="textNoShape">
              <a:avLst/>
            </a:prstTxWarp>
            <a:noAutofit/>
          </a:bodyPr>
          <a:lstStyle/>
          <a:p>
            <a:pPr algn="ctr" defTabSz="932089" fontAlgn="base">
              <a:spcBef>
                <a:spcPct val="0"/>
              </a:spcBef>
              <a:spcAft>
                <a:spcPct val="0"/>
              </a:spcAft>
            </a:pPr>
            <a:r>
              <a:rPr lang="en-US" sz="2856"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Group Policies</a:t>
            </a:r>
          </a:p>
        </p:txBody>
      </p:sp>
      <p:sp>
        <p:nvSpPr>
          <p:cNvPr id="86" name="Rectangle 85"/>
          <p:cNvSpPr/>
          <p:nvPr/>
        </p:nvSpPr>
        <p:spPr>
          <a:xfrm>
            <a:off x="479507" y="3955462"/>
            <a:ext cx="1828541" cy="210282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46623" rIns="139891" bIns="93247" numCol="1" spcCol="0" rtlCol="0" fromWordArt="0" anchor="b" anchorCtr="0" forceAA="0" compatLnSpc="1">
            <a:prstTxWarp prst="textNoShape">
              <a:avLst/>
            </a:prstTxWarp>
            <a:noAutofit/>
          </a:bodyPr>
          <a:lstStyle/>
          <a:p>
            <a:pPr algn="ctr" defTabSz="932089" fontAlgn="base">
              <a:spcBef>
                <a:spcPct val="0"/>
              </a:spcBef>
              <a:spcAft>
                <a:spcPct val="0"/>
              </a:spcAft>
            </a:pPr>
            <a:r>
              <a:rPr lang="en-US" sz="2856" b="1" dirty="0">
                <a:gradFill>
                  <a:gsLst>
                    <a:gs pos="0">
                      <a:srgbClr val="FFFFFF"/>
                    </a:gs>
                    <a:gs pos="100000">
                      <a:srgbClr val="FFFFFF"/>
                    </a:gs>
                  </a:gsLst>
                  <a:lin ang="5400000" scaled="0"/>
                </a:gradFill>
                <a:latin typeface="Segoe UI Light" pitchFamily="34" charset="0"/>
                <a:ea typeface="Segoe UI" pitchFamily="34" charset="0"/>
                <a:cs typeface="Segoe UI" pitchFamily="34" charset="0"/>
              </a:rPr>
              <a:t>Registry Keys</a:t>
            </a:r>
          </a:p>
        </p:txBody>
      </p:sp>
      <p:grpSp>
        <p:nvGrpSpPr>
          <p:cNvPr id="112" name="Group 111"/>
          <p:cNvGrpSpPr>
            <a:grpSpLocks noChangeAspect="1"/>
          </p:cNvGrpSpPr>
          <p:nvPr/>
        </p:nvGrpSpPr>
        <p:grpSpPr>
          <a:xfrm>
            <a:off x="1007889" y="4220354"/>
            <a:ext cx="753219" cy="731416"/>
            <a:chOff x="6909015" y="2682778"/>
            <a:chExt cx="579005" cy="562245"/>
          </a:xfrm>
        </p:grpSpPr>
        <p:sp>
          <p:nvSpPr>
            <p:cNvPr id="110" name="Rounded Rectangle 2060"/>
            <p:cNvSpPr/>
            <p:nvPr/>
          </p:nvSpPr>
          <p:spPr bwMode="auto">
            <a:xfrm>
              <a:off x="6909015" y="2682778"/>
              <a:ext cx="579005" cy="562245"/>
            </a:xfrm>
            <a:custGeom>
              <a:avLst/>
              <a:gdLst/>
              <a:ahLst/>
              <a:cxnLst/>
              <a:rect l="l" t="t" r="r" b="b"/>
              <a:pathLst>
                <a:path w="542456" h="526753">
                  <a:moveTo>
                    <a:pt x="45804" y="47263"/>
                  </a:moveTo>
                  <a:lnTo>
                    <a:pt x="45804" y="392812"/>
                  </a:lnTo>
                  <a:lnTo>
                    <a:pt x="496653" y="392812"/>
                  </a:lnTo>
                  <a:lnTo>
                    <a:pt x="496653" y="47263"/>
                  </a:lnTo>
                  <a:close/>
                  <a:moveTo>
                    <a:pt x="35310" y="0"/>
                  </a:moveTo>
                  <a:lnTo>
                    <a:pt x="507146" y="0"/>
                  </a:lnTo>
                  <a:cubicBezTo>
                    <a:pt x="526647" y="0"/>
                    <a:pt x="542456" y="15809"/>
                    <a:pt x="542456" y="35310"/>
                  </a:cubicBezTo>
                  <a:lnTo>
                    <a:pt x="542456" y="405128"/>
                  </a:lnTo>
                  <a:cubicBezTo>
                    <a:pt x="542456" y="424629"/>
                    <a:pt x="526647" y="440438"/>
                    <a:pt x="507146" y="440438"/>
                  </a:cubicBezTo>
                  <a:lnTo>
                    <a:pt x="325203" y="440438"/>
                  </a:lnTo>
                  <a:lnTo>
                    <a:pt x="325203" y="485340"/>
                  </a:lnTo>
                  <a:cubicBezTo>
                    <a:pt x="383488" y="490959"/>
                    <a:pt x="432800" y="506124"/>
                    <a:pt x="463161" y="526753"/>
                  </a:cubicBezTo>
                  <a:lnTo>
                    <a:pt x="79298" y="526753"/>
                  </a:lnTo>
                  <a:cubicBezTo>
                    <a:pt x="109659" y="506125"/>
                    <a:pt x="158970" y="490959"/>
                    <a:pt x="217253" y="485341"/>
                  </a:cubicBezTo>
                  <a:lnTo>
                    <a:pt x="217253" y="440438"/>
                  </a:lnTo>
                  <a:lnTo>
                    <a:pt x="35310" y="440438"/>
                  </a:lnTo>
                  <a:cubicBezTo>
                    <a:pt x="15809" y="440438"/>
                    <a:pt x="0" y="424629"/>
                    <a:pt x="0" y="405128"/>
                  </a:cubicBezTo>
                  <a:lnTo>
                    <a:pt x="0" y="35310"/>
                  </a:lnTo>
                  <a:cubicBezTo>
                    <a:pt x="0" y="15809"/>
                    <a:pt x="15809" y="0"/>
                    <a:pt x="3531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spcBef>
                  <a:spcPct val="0"/>
                </a:spcBef>
                <a:spcAft>
                  <a:spcPct val="0"/>
                </a:spcAft>
                <a:defRPr/>
              </a:pPr>
              <a:endParaRPr lang="en-US" kern="0" spc="-50" dirty="0">
                <a:solidFill>
                  <a:srgbClr val="FFFFFF"/>
                </a:solidFill>
                <a:ea typeface="Segoe UI" pitchFamily="34" charset="0"/>
                <a:cs typeface="Segoe UI" pitchFamily="34" charset="0"/>
              </a:endParaRPr>
            </a:p>
          </p:txBody>
        </p:sp>
        <p:sp>
          <p:nvSpPr>
            <p:cNvPr id="19" name="TextBox 18"/>
            <p:cNvSpPr txBox="1"/>
            <p:nvPr/>
          </p:nvSpPr>
          <p:spPr>
            <a:xfrm>
              <a:off x="7069929" y="2721405"/>
              <a:ext cx="257175" cy="482600"/>
            </a:xfrm>
            <a:prstGeom prst="rect">
              <a:avLst/>
            </a:prstGeom>
            <a:noFill/>
          </p:spPr>
          <p:txBody>
            <a:bodyPr wrap="square" lIns="0" tIns="0" rIns="0" bIns="0" rtlCol="0" anchor="ctr" anchorCtr="0">
              <a:spAutoFit/>
            </a:bodyPr>
            <a:lstStyle/>
            <a:p>
              <a:pPr defTabSz="1243162"/>
              <a:r>
                <a:rPr lang="en-US" sz="4000" b="1" dirty="0">
                  <a:solidFill>
                    <a:srgbClr val="FFFFFF"/>
                  </a:solidFill>
                  <a:sym typeface="Wingdings"/>
                </a:rPr>
                <a:t></a:t>
              </a:r>
              <a:endParaRPr lang="en-US" sz="4000" b="1" dirty="0">
                <a:solidFill>
                  <a:srgbClr val="FFFFFF"/>
                </a:solidFill>
              </a:endParaRPr>
            </a:p>
          </p:txBody>
        </p:sp>
      </p:grpSp>
      <p:sp>
        <p:nvSpPr>
          <p:cNvPr id="89" name="Rectangle 88"/>
          <p:cNvSpPr/>
          <p:nvPr/>
        </p:nvSpPr>
        <p:spPr>
          <a:xfrm>
            <a:off x="2308047" y="1786427"/>
            <a:ext cx="5761881" cy="21028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46623" rIns="46623" bIns="93247" numCol="1" spcCol="0" rtlCol="0" fromWordArt="0" anchor="ctr" anchorCtr="0" forceAA="0" compatLnSpc="1">
            <a:prstTxWarp prst="textNoShape">
              <a:avLst/>
            </a:prstTxWarp>
            <a:noAutofit/>
          </a:bodyPr>
          <a:lstStyle/>
          <a:p>
            <a:pPr marL="279779" indent="-279779" defTabSz="932089" fontAlgn="base">
              <a:spcBef>
                <a:spcPts val="306"/>
              </a:spcBef>
              <a:spcAft>
                <a:spcPts val="306"/>
              </a:spcAft>
              <a:buFont typeface="Arial" panose="020B0604020202020204" pitchFamily="34" charset="0"/>
              <a:buChar char="•"/>
            </a:pPr>
            <a:r>
              <a:rPr lang="en-US" sz="2448" spc="-102" dirty="0">
                <a:solidFill>
                  <a:srgbClr val="000000">
                    <a:lumMod val="65000"/>
                    <a:lumOff val="35000"/>
                  </a:srgbClr>
                </a:solidFill>
                <a:latin typeface="Segoe UI Light" pitchFamily="34" charset="0"/>
              </a:rPr>
              <a:t>“Let users turn on and use Enterprise Mode from the Tools menu”</a:t>
            </a:r>
          </a:p>
          <a:p>
            <a:pPr marL="279779" indent="-279779" defTabSz="932089" fontAlgn="base">
              <a:spcBef>
                <a:spcPts val="306"/>
              </a:spcBef>
              <a:spcAft>
                <a:spcPts val="306"/>
              </a:spcAft>
              <a:buFont typeface="Arial" panose="020B0604020202020204" pitchFamily="34" charset="0"/>
              <a:buChar char="•"/>
            </a:pPr>
            <a:r>
              <a:rPr lang="en-US" sz="2448" spc="-102" dirty="0">
                <a:solidFill>
                  <a:srgbClr val="000000">
                    <a:lumMod val="65000"/>
                    <a:lumOff val="35000"/>
                  </a:srgbClr>
                </a:solidFill>
                <a:latin typeface="Segoe UI Light" pitchFamily="34" charset="0"/>
              </a:rPr>
              <a:t>“Use the Enterprise Mode IE website list”</a:t>
            </a:r>
          </a:p>
        </p:txBody>
      </p:sp>
      <p:sp>
        <p:nvSpPr>
          <p:cNvPr id="12" name="Freeform 11"/>
          <p:cNvSpPr>
            <a:spLocks noEditPoints="1"/>
          </p:cNvSpPr>
          <p:nvPr/>
        </p:nvSpPr>
        <p:spPr bwMode="black">
          <a:xfrm>
            <a:off x="999108" y="2078456"/>
            <a:ext cx="797941" cy="75622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5135" tIns="47567" rIns="95135" bIns="4756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dirty="0">
              <a:solidFill>
                <a:srgbClr val="000000"/>
              </a:solidFill>
            </a:endParaRPr>
          </a:p>
        </p:txBody>
      </p:sp>
    </p:spTree>
    <p:extLst>
      <p:ext uri="{BB962C8B-B14F-4D97-AF65-F5344CB8AC3E}">
        <p14:creationId xmlns:p14="http://schemas.microsoft.com/office/powerpoint/2010/main" val="708748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357" y="253689"/>
            <a:ext cx="7891880" cy="923330"/>
          </a:xfrm>
          <a:prstGeom prst="rect">
            <a:avLst/>
          </a:prstGeom>
        </p:spPr>
        <p:txBody>
          <a:bodyPr wrap="square">
            <a:spAutoFit/>
          </a:bodyPr>
          <a:lstStyle/>
          <a:p>
            <a:pPr defTabSz="932223"/>
            <a:r>
              <a:rPr lang="en-US" sz="5400" spc="-102" dirty="0">
                <a:ln w="3175">
                  <a:noFill/>
                </a:ln>
                <a:gradFill>
                  <a:gsLst>
                    <a:gs pos="1250">
                      <a:srgbClr val="000000"/>
                    </a:gs>
                    <a:gs pos="100000">
                      <a:srgbClr val="000000"/>
                    </a:gs>
                  </a:gsLst>
                  <a:lin ang="5400000" scaled="0"/>
                </a:gradFill>
                <a:latin typeface="Segoe UI Light"/>
                <a:cs typeface="Segoe UI" pitchFamily="34" charset="0"/>
              </a:rPr>
              <a:t>Enterprise</a:t>
            </a:r>
            <a:r>
              <a:rPr lang="en-US" sz="5400" dirty="0" smtClean="0">
                <a:solidFill>
                  <a:srgbClr val="000000"/>
                </a:solidFill>
                <a:latin typeface="Segoe UI Light"/>
              </a:rPr>
              <a:t> Mode Site List </a:t>
            </a:r>
            <a:endParaRPr lang="en-US" sz="5400" dirty="0">
              <a:solidFill>
                <a:srgbClr val="000000"/>
              </a:solidFill>
              <a:latin typeface="Segoe UI Light"/>
            </a:endParaRPr>
          </a:p>
        </p:txBody>
      </p:sp>
      <p:sp>
        <p:nvSpPr>
          <p:cNvPr id="6" name="Rectangular Callout 5"/>
          <p:cNvSpPr/>
          <p:nvPr/>
        </p:nvSpPr>
        <p:spPr bwMode="auto">
          <a:xfrm>
            <a:off x="8634146" y="677862"/>
            <a:ext cx="3199551" cy="2010062"/>
          </a:xfrm>
          <a:prstGeom prst="wedgeRectCallout">
            <a:avLst>
              <a:gd name="adj1" fmla="val -48926"/>
              <a:gd name="adj2" fmla="val 70366"/>
            </a:avLst>
          </a:prstGeom>
          <a:solidFill>
            <a:srgbClr val="E8F0F8"/>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ctr" anchorCtr="0" forceAA="0" compatLnSpc="1">
            <a:prstTxWarp prst="textNoShape">
              <a:avLst/>
            </a:prstTxWarp>
            <a:noAutofit/>
          </a:bodyPr>
          <a:lstStyle/>
          <a:p>
            <a:pPr algn="ctr" defTabSz="932418">
              <a:spcAft>
                <a:spcPts val="1800"/>
              </a:spcAft>
            </a:pPr>
            <a:r>
              <a:rPr lang="en-US" sz="2800" dirty="0">
                <a:solidFill>
                  <a:srgbClr val="000000"/>
                </a:solidFill>
                <a:latin typeface="Segoe UI Light"/>
              </a:rPr>
              <a:t>True/false “exclude” syntax enables fine-grained control</a:t>
            </a:r>
          </a:p>
        </p:txBody>
      </p:sp>
      <p:sp>
        <p:nvSpPr>
          <p:cNvPr id="9" name="Espace réservé du texte 1"/>
          <p:cNvSpPr txBox="1">
            <a:spLocks/>
          </p:cNvSpPr>
          <p:nvPr/>
        </p:nvSpPr>
        <p:spPr>
          <a:xfrm>
            <a:off x="5185170" y="2311406"/>
            <a:ext cx="6897953" cy="3674724"/>
          </a:xfrm>
          <a:prstGeom prst="rect">
            <a:avLst/>
          </a:prstGeom>
        </p:spPr>
        <p:txBody>
          <a:bodyPr vert="horz" wrap="square" lIns="0" tIns="0" rIns="0" bIns="0" rtlCol="0" anchor="ctr">
            <a:spAutoFit/>
          </a:bodyPr>
          <a:lstStyle>
            <a:lvl1pPr marL="0" indent="0" algn="l" defTabSz="914119" rtl="0" eaLnBrk="1" fontAlgn="base" latinLnBrk="0" hangingPunct="1">
              <a:lnSpc>
                <a:spcPct val="95000"/>
              </a:lnSpc>
              <a:spcBef>
                <a:spcPts val="0"/>
              </a:spcBef>
              <a:spcAft>
                <a:spcPts val="1200"/>
              </a:spcAft>
              <a:buClr>
                <a:schemeClr val="accent1"/>
              </a:buClr>
              <a:buSzPct val="110000"/>
              <a:buFont typeface="Avenir LT Pro 45 Book" charset="0"/>
              <a:buNone/>
              <a:defRPr lang="en-US" sz="2427" b="0" kern="1200" cap="none" baseline="0" dirty="0" smtClean="0">
                <a:solidFill>
                  <a:srgbClr val="505050"/>
                </a:solidFill>
                <a:latin typeface="Segoe UI Light"/>
                <a:ea typeface="ＭＳ Ｐゴシック" charset="0"/>
                <a:cs typeface="Segoe UI Light"/>
              </a:defRPr>
            </a:lvl1pPr>
            <a:lvl2pPr marL="0" marR="0" indent="0" algn="l" defTabSz="914119" rtl="0" eaLnBrk="1" fontAlgn="auto" latinLnBrk="0" hangingPunct="1">
              <a:lnSpc>
                <a:spcPct val="95000"/>
              </a:lnSpc>
              <a:spcBef>
                <a:spcPts val="0"/>
              </a:spcBef>
              <a:spcAft>
                <a:spcPts val="1200"/>
              </a:spcAft>
              <a:buClrTx/>
              <a:buSzTx/>
              <a:buFont typeface="Arial" pitchFamily="34" charset="0"/>
              <a:buNone/>
              <a:tabLst/>
              <a:defRPr lang="en-US" sz="1397" b="0" kern="1200" dirty="0" smtClean="0">
                <a:solidFill>
                  <a:srgbClr val="505050"/>
                </a:solidFill>
                <a:latin typeface="+mn-lt"/>
                <a:ea typeface="+mn-ea"/>
                <a:cs typeface="+mn-cs"/>
              </a:defRPr>
            </a:lvl2pPr>
            <a:lvl3pPr marL="457059" indent="-228531" algn="l" defTabSz="914119" rtl="0" eaLnBrk="1" latinLnBrk="0" hangingPunct="1">
              <a:lnSpc>
                <a:spcPct val="95000"/>
              </a:lnSpc>
              <a:spcBef>
                <a:spcPts val="0"/>
              </a:spcBef>
              <a:spcAft>
                <a:spcPts val="1200"/>
              </a:spcAft>
              <a:buFont typeface="Lucida Grande"/>
              <a:buChar char="-"/>
              <a:defRPr lang="en-US" sz="1397" b="0" kern="1200" dirty="0" smtClean="0">
                <a:solidFill>
                  <a:srgbClr val="505050"/>
                </a:solidFill>
                <a:latin typeface="+mn-lt"/>
                <a:ea typeface="+mn-ea"/>
                <a:cs typeface="+mn-cs"/>
              </a:defRPr>
            </a:lvl3pPr>
            <a:lvl4pPr marL="626870" indent="-169810" algn="l" defTabSz="914119" rtl="0" eaLnBrk="1" latinLnBrk="0" hangingPunct="1">
              <a:lnSpc>
                <a:spcPct val="95000"/>
              </a:lnSpc>
              <a:spcBef>
                <a:spcPts val="0"/>
              </a:spcBef>
              <a:spcAft>
                <a:spcPts val="0"/>
              </a:spcAft>
              <a:buFont typeface="Arial" pitchFamily="34" charset="0"/>
              <a:buChar char="•"/>
              <a:defRPr lang="en-US" sz="1397" b="0" kern="1200" dirty="0" smtClean="0">
                <a:solidFill>
                  <a:srgbClr val="505050"/>
                </a:solidFill>
                <a:latin typeface="+mn-lt"/>
                <a:ea typeface="+mn-ea"/>
                <a:cs typeface="+mn-cs"/>
              </a:defRPr>
            </a:lvl4pPr>
            <a:lvl5pPr marL="914119" indent="-228531" algn="l" defTabSz="914119" rtl="0" eaLnBrk="1" latinLnBrk="0" hangingPunct="1">
              <a:lnSpc>
                <a:spcPct val="95000"/>
              </a:lnSpc>
              <a:spcBef>
                <a:spcPts val="0"/>
              </a:spcBef>
              <a:spcAft>
                <a:spcPts val="0"/>
              </a:spcAft>
              <a:buFont typeface="Lucida Grande"/>
              <a:buChar char="-"/>
              <a:defRPr lang="en-US" sz="1397" b="0" kern="1200" dirty="0">
                <a:solidFill>
                  <a:srgbClr val="505050"/>
                </a:solidFill>
                <a:latin typeface="+mn-lt"/>
                <a:ea typeface="+mn-ea"/>
                <a:cs typeface="+mn-cs"/>
              </a:defRPr>
            </a:lvl5pPr>
            <a:lvl6pPr marL="2513824" indent="-228531" algn="l" defTabSz="914119" rtl="0" eaLnBrk="1" latinLnBrk="0" hangingPunct="1">
              <a:spcBef>
                <a:spcPct val="20000"/>
              </a:spcBef>
              <a:buFont typeface="Arial" pitchFamily="34" charset="0"/>
              <a:buChar char="•"/>
              <a:defRPr sz="2133" kern="1200">
                <a:solidFill>
                  <a:schemeClr val="tx1"/>
                </a:solidFill>
                <a:latin typeface="+mn-lt"/>
                <a:ea typeface="+mn-ea"/>
                <a:cs typeface="+mn-cs"/>
              </a:defRPr>
            </a:lvl6pPr>
            <a:lvl7pPr marL="2970884" indent="-228531" algn="l" defTabSz="914119" rtl="0" eaLnBrk="1" latinLnBrk="0" hangingPunct="1">
              <a:spcBef>
                <a:spcPct val="20000"/>
              </a:spcBef>
              <a:buFont typeface="Arial" pitchFamily="34" charset="0"/>
              <a:buChar char="•"/>
              <a:defRPr sz="2133" kern="1200">
                <a:solidFill>
                  <a:schemeClr val="tx1"/>
                </a:solidFill>
                <a:latin typeface="+mn-lt"/>
                <a:ea typeface="+mn-ea"/>
                <a:cs typeface="+mn-cs"/>
              </a:defRPr>
            </a:lvl7pPr>
            <a:lvl8pPr marL="3427944" indent="-228531" algn="l" defTabSz="914119" rtl="0" eaLnBrk="1" latinLnBrk="0" hangingPunct="1">
              <a:spcBef>
                <a:spcPct val="20000"/>
              </a:spcBef>
              <a:buFont typeface="Arial" pitchFamily="34" charset="0"/>
              <a:buChar char="•"/>
              <a:defRPr sz="2133" kern="1200">
                <a:solidFill>
                  <a:schemeClr val="tx1"/>
                </a:solidFill>
                <a:latin typeface="+mn-lt"/>
                <a:ea typeface="+mn-ea"/>
                <a:cs typeface="+mn-cs"/>
              </a:defRPr>
            </a:lvl8pPr>
            <a:lvl9pPr marL="3885002" indent="-228531" algn="l" defTabSz="914119" rtl="0" eaLnBrk="1" latinLnBrk="0" hangingPunct="1">
              <a:spcBef>
                <a:spcPct val="20000"/>
              </a:spcBef>
              <a:buFont typeface="Arial" pitchFamily="34" charset="0"/>
              <a:buChar char="•"/>
              <a:defRPr sz="2133" kern="1200">
                <a:solidFill>
                  <a:schemeClr val="tx1"/>
                </a:solidFill>
                <a:latin typeface="+mn-lt"/>
                <a:ea typeface="+mn-ea"/>
                <a:cs typeface="+mn-cs"/>
              </a:defRPr>
            </a:lvl9pPr>
          </a:lstStyle>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&lt;rules version="3"&gt;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a:t>
            </a:r>
            <a:r>
              <a:rPr sz="2040" err="1">
                <a:solidFill>
                  <a:srgbClr val="000000"/>
                </a:solidFill>
                <a:latin typeface="Courier New" panose="02070309020205020404" pitchFamily="49" charset="0"/>
                <a:cs typeface="Courier New" panose="02070309020205020404" pitchFamily="49" charset="0"/>
              </a:rPr>
              <a:t>emie</a:t>
            </a:r>
            <a:r>
              <a:rPr sz="2040">
                <a:solidFill>
                  <a:srgbClr val="000000"/>
                </a:solidFill>
                <a:latin typeface="Courier New" panose="02070309020205020404" pitchFamily="49" charset="0"/>
                <a:cs typeface="Courier New" panose="02070309020205020404" pitchFamily="49" charset="0"/>
              </a:rPr>
              <a:t>&gt;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&lt;domain exclude="false</a:t>
            </a:r>
            <a:r>
              <a:rPr sz="2040">
                <a:solidFill>
                  <a:srgbClr val="000000"/>
                </a:solidFill>
                <a:latin typeface="Courier New" panose="02070309020205020404" pitchFamily="49" charset="0"/>
                <a:cs typeface="Courier New" panose="02070309020205020404" pitchFamily="49" charset="0"/>
              </a:rPr>
              <a:t>"&gt;</a:t>
            </a:r>
            <a:r>
              <a:rPr sz="2040" err="1">
                <a:solidFill>
                  <a:srgbClr val="000000"/>
                </a:solidFill>
                <a:latin typeface="Courier New" panose="02070309020205020404" pitchFamily="49" charset="0"/>
                <a:cs typeface="Courier New" panose="02070309020205020404" pitchFamily="49" charset="0"/>
              </a:rPr>
              <a:t>crm</a:t>
            </a:r>
            <a:endParaRPr sz="2040">
              <a:solidFill>
                <a:srgbClr val="000000"/>
              </a:solidFill>
              <a:latin typeface="Courier New" panose="02070309020205020404" pitchFamily="49" charset="0"/>
              <a:cs typeface="Courier New" panose="02070309020205020404" pitchFamily="49" charset="0"/>
            </a:endParaRP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&lt;path exclude="true</a:t>
            </a:r>
            <a:r>
              <a:rPr sz="2040">
                <a:solidFill>
                  <a:srgbClr val="000000"/>
                </a:solidFill>
                <a:latin typeface="Courier New" panose="02070309020205020404" pitchFamily="49" charset="0"/>
                <a:cs typeface="Courier New" panose="02070309020205020404" pitchFamily="49" charset="0"/>
              </a:rPr>
              <a:t>"&gt;/</a:t>
            </a:r>
            <a:r>
              <a:rPr sz="2040" err="1">
                <a:solidFill>
                  <a:srgbClr val="000000"/>
                </a:solidFill>
                <a:latin typeface="Courier New" panose="02070309020205020404" pitchFamily="49" charset="0"/>
                <a:cs typeface="Courier New" panose="02070309020205020404" pitchFamily="49" charset="0"/>
              </a:rPr>
              <a:t>NewModule</a:t>
            </a:r>
            <a:r>
              <a:rPr sz="2040">
                <a:solidFill>
                  <a:srgbClr val="000000"/>
                </a:solidFill>
                <a:latin typeface="Courier New" panose="02070309020205020404" pitchFamily="49" charset="0"/>
                <a:cs typeface="Courier New" panose="02070309020205020404" pitchFamily="49" charset="0"/>
              </a:rPr>
              <a:t>&lt;/path&gt;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&lt;/domain&gt;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a:t>
            </a:r>
            <a:r>
              <a:rPr sz="2040" err="1">
                <a:solidFill>
                  <a:srgbClr val="000000"/>
                </a:solidFill>
                <a:latin typeface="Courier New" panose="02070309020205020404" pitchFamily="49" charset="0"/>
                <a:cs typeface="Courier New" panose="02070309020205020404" pitchFamily="49" charset="0"/>
              </a:rPr>
              <a:t>emie</a:t>
            </a:r>
            <a:r>
              <a:rPr sz="2040">
                <a:solidFill>
                  <a:srgbClr val="000000"/>
                </a:solidFill>
                <a:latin typeface="Courier New" panose="02070309020205020404" pitchFamily="49" charset="0"/>
                <a:cs typeface="Courier New" panose="02070309020205020404" pitchFamily="49" charset="0"/>
              </a:rPr>
              <a:t>&gt;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a:t>
            </a:r>
            <a:r>
              <a:rPr sz="2040" err="1">
                <a:solidFill>
                  <a:srgbClr val="000000"/>
                </a:solidFill>
                <a:latin typeface="Courier New" panose="02070309020205020404" pitchFamily="49" charset="0"/>
                <a:cs typeface="Courier New" panose="02070309020205020404" pitchFamily="49" charset="0"/>
              </a:rPr>
              <a:t>docMode</a:t>
            </a:r>
            <a:r>
              <a:rPr sz="2040">
                <a:solidFill>
                  <a:srgbClr val="000000"/>
                </a:solidFill>
                <a:latin typeface="Courier New" panose="02070309020205020404" pitchFamily="49" charset="0"/>
                <a:cs typeface="Courier New" panose="02070309020205020404" pitchFamily="49" charset="0"/>
              </a:rPr>
              <a:t>&gt;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a:t>
            </a:r>
            <a:r>
              <a:rPr sz="2040">
                <a:solidFill>
                  <a:srgbClr val="000000"/>
                </a:solidFill>
                <a:latin typeface="Courier New" panose="02070309020205020404" pitchFamily="49" charset="0"/>
                <a:cs typeface="Courier New" panose="02070309020205020404" pitchFamily="49" charset="0"/>
              </a:rPr>
              <a:t>&lt;domain </a:t>
            </a:r>
            <a:r>
              <a:rPr sz="2040" err="1">
                <a:solidFill>
                  <a:srgbClr val="000000"/>
                </a:solidFill>
                <a:latin typeface="Courier New" panose="02070309020205020404" pitchFamily="49" charset="0"/>
                <a:cs typeface="Courier New" panose="02070309020205020404" pitchFamily="49" charset="0"/>
              </a:rPr>
              <a:t>docMode</a:t>
            </a:r>
            <a:r>
              <a:rPr sz="2040">
                <a:solidFill>
                  <a:srgbClr val="000000"/>
                </a:solidFill>
                <a:latin typeface="Courier New" panose="02070309020205020404" pitchFamily="49" charset="0"/>
                <a:cs typeface="Courier New" panose="02070309020205020404" pitchFamily="49" charset="0"/>
              </a:rPr>
              <a:t>=“9”&gt;</a:t>
            </a:r>
            <a:r>
              <a:rPr sz="2040" err="1">
                <a:solidFill>
                  <a:srgbClr val="000000"/>
                </a:solidFill>
                <a:latin typeface="Courier New" panose="02070309020205020404" pitchFamily="49" charset="0"/>
                <a:cs typeface="Courier New" panose="02070309020205020404" pitchFamily="49" charset="0"/>
              </a:rPr>
              <a:t>webtool</a:t>
            </a:r>
            <a:r>
              <a:rPr sz="2040">
                <a:solidFill>
                  <a:srgbClr val="000000"/>
                </a:solidFill>
                <a:latin typeface="Courier New" panose="02070309020205020404" pitchFamily="49" charset="0"/>
                <a:cs typeface="Courier New" panose="02070309020205020404" pitchFamily="49" charset="0"/>
              </a:rPr>
              <a:t>&lt;/domain&gt;</a:t>
            </a:r>
            <a:endParaRPr sz="2040">
              <a:solidFill>
                <a:srgbClr val="000000"/>
              </a:solidFill>
              <a:latin typeface="Courier New" panose="02070309020205020404" pitchFamily="49" charset="0"/>
              <a:cs typeface="Courier New" panose="02070309020205020404" pitchFamily="49" charset="0"/>
            </a:endParaRP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  &lt;/</a:t>
            </a:r>
            <a:r>
              <a:rPr sz="2040" err="1">
                <a:solidFill>
                  <a:srgbClr val="000000"/>
                </a:solidFill>
                <a:latin typeface="Courier New" panose="02070309020205020404" pitchFamily="49" charset="0"/>
                <a:cs typeface="Courier New" panose="02070309020205020404" pitchFamily="49" charset="0"/>
              </a:rPr>
              <a:t>docMode</a:t>
            </a:r>
            <a:r>
              <a:rPr sz="2040">
                <a:solidFill>
                  <a:srgbClr val="000000"/>
                </a:solidFill>
                <a:latin typeface="Courier New" panose="02070309020205020404" pitchFamily="49" charset="0"/>
                <a:cs typeface="Courier New" panose="02070309020205020404" pitchFamily="49" charset="0"/>
              </a:rPr>
              <a:t>&gt;</a:t>
            </a:r>
          </a:p>
          <a:p>
            <a:pPr>
              <a:spcAft>
                <a:spcPts val="612"/>
              </a:spcAft>
              <a:buClr>
                <a:srgbClr val="00BCF2"/>
              </a:buClr>
              <a:defRPr/>
            </a:pPr>
            <a:r>
              <a:rPr sz="2040">
                <a:solidFill>
                  <a:srgbClr val="000000"/>
                </a:solidFill>
                <a:latin typeface="Courier New" panose="02070309020205020404" pitchFamily="49" charset="0"/>
                <a:cs typeface="Courier New" panose="02070309020205020404" pitchFamily="49" charset="0"/>
              </a:rPr>
              <a:t>&lt;/rules&gt;</a:t>
            </a:r>
          </a:p>
        </p:txBody>
      </p:sp>
      <p:pic>
        <p:nvPicPr>
          <p:cNvPr id="10" name="Picture 54"/>
          <p:cNvPicPr>
            <a:picLocks noChangeAspect="1" noChangeArrowheads="1"/>
          </p:cNvPicPr>
          <p:nvPr/>
        </p:nvPicPr>
        <p:blipFill>
          <a:blip r:embed="rId3">
            <a:extLst>
              <a:ext uri="{28A0092B-C50C-407E-A947-70E740481C1C}">
                <a14:useLocalDpi xmlns:a14="http://schemas.microsoft.com/office/drawing/2010/main" val="0"/>
              </a:ext>
            </a:extLst>
          </a:blip>
          <a:srcRect l="56796" t="29979" r="12070" b="19632"/>
          <a:stretch>
            <a:fillRect/>
          </a:stretch>
        </p:blipFill>
        <p:spPr bwMode="auto">
          <a:xfrm>
            <a:off x="310782" y="1724599"/>
            <a:ext cx="4535855" cy="413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09455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82862"/>
            <a:ext cx="10056812" cy="1181862"/>
          </a:xfrm>
        </p:spPr>
        <p:txBody>
          <a:bodyPr/>
          <a:lstStyle/>
          <a:p>
            <a:r>
              <a:rPr lang="en-US" dirty="0" smtClean="0"/>
              <a:t>Enterprise Mode Demo</a:t>
            </a:r>
            <a:endParaRPr lang="en-US" dirty="0"/>
          </a:p>
        </p:txBody>
      </p:sp>
    </p:spTree>
    <p:extLst>
      <p:ext uri="{BB962C8B-B14F-4D97-AF65-F5344CB8AC3E}">
        <p14:creationId xmlns:p14="http://schemas.microsoft.com/office/powerpoint/2010/main" val="7856463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20662"/>
            <a:ext cx="8762998" cy="917575"/>
          </a:xfrm>
        </p:spPr>
        <p:txBody>
          <a:bodyPr/>
          <a:lstStyle/>
          <a:p>
            <a:r>
              <a:rPr lang="en-US" sz="5400" dirty="0" smtClean="0">
                <a:latin typeface="+mj-lt"/>
              </a:rPr>
              <a:t>Enterprise Mode Drives Results</a:t>
            </a:r>
            <a:endParaRPr lang="en-US" sz="5400" dirty="0">
              <a:latin typeface="+mj-lt"/>
            </a:endParaRPr>
          </a:p>
        </p:txBody>
      </p:sp>
      <p:sp>
        <p:nvSpPr>
          <p:cNvPr id="3" name="Text Placeholder 2"/>
          <p:cNvSpPr>
            <a:spLocks noGrp="1"/>
          </p:cNvSpPr>
          <p:nvPr>
            <p:ph type="body" sz="quarter" idx="10"/>
          </p:nvPr>
        </p:nvSpPr>
        <p:spPr>
          <a:xfrm>
            <a:off x="301935" y="3572391"/>
            <a:ext cx="4320342" cy="3287054"/>
          </a:xfrm>
        </p:spPr>
        <p:txBody>
          <a:bodyPr/>
          <a:lstStyle/>
          <a:p>
            <a:r>
              <a:rPr lang="en-US" spc="-50" dirty="0" smtClean="0"/>
              <a:t>47% of IT Pros surveyed said the upgrade to Internet Explorer 11 was easier than expected—and 90% of these used backward compatibility features to ease </a:t>
            </a:r>
            <a:br>
              <a:rPr lang="en-US" spc="-50" dirty="0" smtClean="0"/>
            </a:br>
            <a:r>
              <a:rPr lang="en-US" spc="-50" dirty="0" smtClean="0"/>
              <a:t>their migration</a:t>
            </a:r>
            <a:endParaRPr lang="en-US" spc="-50" dirty="0"/>
          </a:p>
        </p:txBody>
      </p:sp>
      <p:sp>
        <p:nvSpPr>
          <p:cNvPr id="10" name="Rectangle 9"/>
          <p:cNvSpPr/>
          <p:nvPr/>
        </p:nvSpPr>
        <p:spPr bwMode="auto">
          <a:xfrm>
            <a:off x="3179926" y="2629947"/>
            <a:ext cx="8928691" cy="27872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91440" bIns="146304" numCol="1" spcCol="0" rtlCol="0" fromWordArt="0" anchor="t" anchorCtr="0" forceAA="0" compatLnSpc="1">
            <a:prstTxWarp prst="textNoShape">
              <a:avLst/>
            </a:prstTxWarp>
            <a:noAutofit/>
          </a:bodyPr>
          <a:lstStyle/>
          <a:p>
            <a:pPr marL="914400" indent="-117475" algn="r" defTabSz="932472" fontAlgn="base">
              <a:lnSpc>
                <a:spcPct val="90000"/>
              </a:lnSpc>
              <a:spcBef>
                <a:spcPct val="0"/>
              </a:spcBef>
            </a:pPr>
            <a:r>
              <a:rPr lang="en-US" sz="3200" spc="-50" dirty="0">
                <a:solidFill>
                  <a:srgbClr val="0078D7"/>
                </a:solidFill>
                <a:ea typeface="Segoe UI" pitchFamily="34" charset="0"/>
                <a:cs typeface="Segoe UI" pitchFamily="34" charset="0"/>
              </a:rPr>
              <a:t>“Enterprise Mode makes </a:t>
            </a:r>
          </a:p>
          <a:p>
            <a:pPr marL="914400" indent="-117475" algn="r" defTabSz="932472" fontAlgn="base">
              <a:lnSpc>
                <a:spcPct val="90000"/>
              </a:lnSpc>
              <a:spcBef>
                <a:spcPct val="0"/>
              </a:spcBef>
            </a:pPr>
            <a:r>
              <a:rPr lang="en-US" sz="3200" spc="-50" dirty="0">
                <a:solidFill>
                  <a:srgbClr val="0078D7"/>
                </a:solidFill>
                <a:ea typeface="Segoe UI" pitchFamily="34" charset="0"/>
                <a:cs typeface="Segoe UI" pitchFamily="34" charset="0"/>
              </a:rPr>
              <a:t>the upgrade possible.”</a:t>
            </a:r>
          </a:p>
          <a:p>
            <a:pPr marL="914400" algn="r" defTabSz="932472" fontAlgn="base">
              <a:lnSpc>
                <a:spcPct val="90000"/>
              </a:lnSpc>
              <a:spcBef>
                <a:spcPct val="0"/>
              </a:spcBef>
            </a:pPr>
            <a:endParaRPr lang="en-US" sz="3200" spc="-50" dirty="0" smtClean="0">
              <a:solidFill>
                <a:srgbClr val="0078D7"/>
              </a:solidFill>
              <a:ea typeface="Segoe UI" pitchFamily="34" charset="0"/>
              <a:cs typeface="Segoe UI" pitchFamily="34" charset="0"/>
            </a:endParaRPr>
          </a:p>
          <a:p>
            <a:pPr marL="117475" indent="-117475" algn="r" defTabSz="932472" fontAlgn="base">
              <a:lnSpc>
                <a:spcPct val="90000"/>
              </a:lnSpc>
              <a:spcBef>
                <a:spcPct val="0"/>
              </a:spcBef>
            </a:pPr>
            <a:r>
              <a:rPr lang="en-US" sz="3200" spc="-50" dirty="0">
                <a:solidFill>
                  <a:srgbClr val="0078D7"/>
                </a:solidFill>
                <a:ea typeface="Segoe UI" pitchFamily="34" charset="0"/>
                <a:cs typeface="Segoe UI" pitchFamily="34" charset="0"/>
              </a:rPr>
              <a:t>“We no longer need to </a:t>
            </a:r>
          </a:p>
          <a:p>
            <a:pPr marL="117475" indent="-117475" algn="r" defTabSz="932472" fontAlgn="base">
              <a:lnSpc>
                <a:spcPct val="90000"/>
              </a:lnSpc>
              <a:spcBef>
                <a:spcPct val="0"/>
              </a:spcBef>
            </a:pPr>
            <a:r>
              <a:rPr lang="en-US" sz="3200" spc="-50" dirty="0">
                <a:solidFill>
                  <a:srgbClr val="0078D7"/>
                </a:solidFill>
                <a:ea typeface="Segoe UI" pitchFamily="34" charset="0"/>
                <a:cs typeface="Segoe UI" pitchFamily="34" charset="0"/>
              </a:rPr>
              <a:t>test for multiple browsers.”</a:t>
            </a:r>
          </a:p>
          <a:p>
            <a:pPr marL="914400" algn="r" defTabSz="932472" fontAlgn="base">
              <a:lnSpc>
                <a:spcPct val="90000"/>
              </a:lnSpc>
              <a:spcBef>
                <a:spcPct val="0"/>
              </a:spcBef>
            </a:pPr>
            <a:endParaRPr lang="en-US" sz="3200" spc="-50" dirty="0" smtClean="0">
              <a:solidFill>
                <a:srgbClr val="0078D7"/>
              </a:solidFill>
              <a:ea typeface="Segoe UI" pitchFamily="34" charset="0"/>
              <a:cs typeface="Segoe UI" pitchFamily="34" charset="0"/>
            </a:endParaRPr>
          </a:p>
          <a:p>
            <a:pPr marL="914400" algn="r" defTabSz="932472" fontAlgn="base">
              <a:lnSpc>
                <a:spcPct val="90000"/>
              </a:lnSpc>
              <a:spcBef>
                <a:spcPct val="0"/>
              </a:spcBef>
            </a:pPr>
            <a:r>
              <a:rPr lang="en-US" sz="3200" spc="-50" dirty="0" smtClean="0">
                <a:solidFill>
                  <a:srgbClr val="0078D7"/>
                </a:solidFill>
                <a:ea typeface="Segoe UI" pitchFamily="34" charset="0"/>
                <a:cs typeface="Segoe UI" pitchFamily="34" charset="0"/>
              </a:rPr>
              <a:t>“</a:t>
            </a:r>
            <a:r>
              <a:rPr lang="en-US" sz="3200" spc="-50" dirty="0">
                <a:solidFill>
                  <a:srgbClr val="0078D7"/>
                </a:solidFill>
                <a:ea typeface="Segoe UI" pitchFamily="34" charset="0"/>
                <a:cs typeface="Segoe UI" pitchFamily="34" charset="0"/>
              </a:rPr>
              <a:t>We have </a:t>
            </a:r>
            <a:r>
              <a:rPr lang="en-US" sz="3200" spc="-50" dirty="0" smtClean="0">
                <a:solidFill>
                  <a:srgbClr val="0078D7"/>
                </a:solidFill>
                <a:ea typeface="Segoe UI" pitchFamily="34" charset="0"/>
                <a:cs typeface="Segoe UI" pitchFamily="34" charset="0"/>
              </a:rPr>
              <a:t>literally saved millions of </a:t>
            </a:r>
          </a:p>
          <a:p>
            <a:pPr marL="914400" algn="r" defTabSz="932472" fontAlgn="base">
              <a:lnSpc>
                <a:spcPct val="90000"/>
              </a:lnSpc>
              <a:spcBef>
                <a:spcPct val="0"/>
              </a:spcBef>
            </a:pPr>
            <a:r>
              <a:rPr lang="en-US" sz="3200" spc="-50" dirty="0" smtClean="0">
                <a:solidFill>
                  <a:srgbClr val="0078D7"/>
                </a:solidFill>
                <a:ea typeface="Segoe UI" pitchFamily="34" charset="0"/>
                <a:cs typeface="Segoe UI" pitchFamily="34" charset="0"/>
              </a:rPr>
              <a:t>dollars </a:t>
            </a:r>
            <a:r>
              <a:rPr lang="en-US" sz="3200" spc="-50" dirty="0">
                <a:solidFill>
                  <a:srgbClr val="0078D7"/>
                </a:solidFill>
                <a:ea typeface="Segoe UI" pitchFamily="34" charset="0"/>
                <a:cs typeface="Segoe UI" pitchFamily="34" charset="0"/>
              </a:rPr>
              <a:t>in </a:t>
            </a:r>
            <a:r>
              <a:rPr lang="en-US" sz="3200" spc="-50" dirty="0" smtClean="0">
                <a:solidFill>
                  <a:srgbClr val="0078D7"/>
                </a:solidFill>
                <a:ea typeface="Segoe UI" pitchFamily="34" charset="0"/>
                <a:cs typeface="Segoe UI" pitchFamily="34" charset="0"/>
              </a:rPr>
              <a:t>support costs around the world.”</a:t>
            </a:r>
          </a:p>
          <a:p>
            <a:pPr marL="914400" algn="r" defTabSz="932472" fontAlgn="base">
              <a:lnSpc>
                <a:spcPct val="90000"/>
              </a:lnSpc>
              <a:spcBef>
                <a:spcPct val="0"/>
              </a:spcBef>
            </a:pPr>
            <a:endParaRPr lang="en-US" sz="3200" spc="-50" dirty="0">
              <a:solidFill>
                <a:srgbClr val="0078D7"/>
              </a:solidFill>
              <a:ea typeface="Segoe UI" pitchFamily="34" charset="0"/>
              <a:cs typeface="Segoe UI" pitchFamily="34" charset="0"/>
            </a:endParaRPr>
          </a:p>
          <a:p>
            <a:pPr marL="914400" indent="-117475" algn="r" defTabSz="932472" fontAlgn="base">
              <a:lnSpc>
                <a:spcPct val="90000"/>
              </a:lnSpc>
              <a:spcBef>
                <a:spcPct val="0"/>
              </a:spcBef>
            </a:pPr>
            <a:endParaRPr lang="en-US" sz="3200" spc="-50" dirty="0">
              <a:solidFill>
                <a:srgbClr val="0078D7"/>
              </a:solidFill>
              <a:ea typeface="Segoe UI" pitchFamily="34" charset="0"/>
              <a:cs typeface="Segoe UI" pitchFamily="34" charset="0"/>
            </a:endParaRPr>
          </a:p>
        </p:txBody>
      </p:sp>
      <p:sp>
        <p:nvSpPr>
          <p:cNvPr id="11" name="Text Placeholder 2"/>
          <p:cNvSpPr txBox="1">
            <a:spLocks/>
          </p:cNvSpPr>
          <p:nvPr/>
        </p:nvSpPr>
        <p:spPr>
          <a:xfrm>
            <a:off x="8297837" y="1892092"/>
            <a:ext cx="3810780" cy="683264"/>
          </a:xfrm>
          <a:prstGeom prst="rect">
            <a:avLst/>
          </a:prstGeom>
        </p:spPr>
        <p:txBody>
          <a:bodyPr vert="horz" wrap="square" lIns="146304" tIns="91440" rIns="91440"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lang="en-US" sz="3600" kern="1200" spc="-100" baseline="0" dirty="0" smtClean="0">
                <a:gradFill>
                  <a:gsLst>
                    <a:gs pos="1250">
                      <a:schemeClr val="tx1"/>
                    </a:gs>
                    <a:gs pos="99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r>
              <a:rPr>
                <a:solidFill>
                  <a:srgbClr val="0078D7"/>
                </a:solidFill>
                <a:latin typeface="Segoe UI Semibold" panose="020B0702040204020203" pitchFamily="34" charset="0"/>
                <a:cs typeface="Segoe UI Semibold" panose="020B0702040204020203" pitchFamily="34" charset="0"/>
              </a:rPr>
              <a:t>Customer Quotes</a:t>
            </a:r>
          </a:p>
        </p:txBody>
      </p:sp>
      <p:grpSp>
        <p:nvGrpSpPr>
          <p:cNvPr id="6" name="Group 5"/>
          <p:cNvGrpSpPr/>
          <p:nvPr/>
        </p:nvGrpSpPr>
        <p:grpSpPr>
          <a:xfrm>
            <a:off x="374389" y="643388"/>
            <a:ext cx="5029090" cy="3657082"/>
            <a:chOff x="274638" y="945686"/>
            <a:chExt cx="5029090" cy="3657082"/>
          </a:xfrm>
        </p:grpSpPr>
        <p:graphicFrame>
          <p:nvGraphicFramePr>
            <p:cNvPr id="15" name="Chart 14"/>
            <p:cNvGraphicFramePr/>
            <p:nvPr>
              <p:extLst/>
            </p:nvPr>
          </p:nvGraphicFramePr>
          <p:xfrm>
            <a:off x="274638" y="945686"/>
            <a:ext cx="5029090" cy="3657082"/>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 Placeholder 2"/>
            <p:cNvSpPr txBox="1">
              <a:spLocks/>
            </p:cNvSpPr>
            <p:nvPr/>
          </p:nvSpPr>
          <p:spPr>
            <a:xfrm>
              <a:off x="1532544" y="2437999"/>
              <a:ext cx="977900" cy="44319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200" kern="1200" spc="-10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dirty="0" smtClean="0">
                  <a:gradFill>
                    <a:gsLst>
                      <a:gs pos="1250">
                        <a:srgbClr val="FFFFFF"/>
                      </a:gs>
                      <a:gs pos="99000">
                        <a:srgbClr val="FFFFFF"/>
                      </a:gs>
                    </a:gsLst>
                    <a:lin ang="5400000" scaled="0"/>
                  </a:gradFill>
                  <a:latin typeface="Segoe UI Semibold" panose="020B0702040204020203" pitchFamily="34" charset="0"/>
                  <a:cs typeface="Segoe UI Semibold" panose="020B0702040204020203" pitchFamily="34" charset="0"/>
                </a:rPr>
                <a:t>47%</a:t>
              </a:r>
              <a:endParaRPr dirty="0">
                <a:gradFill>
                  <a:gsLst>
                    <a:gs pos="1250">
                      <a:srgbClr val="FFFFFF"/>
                    </a:gs>
                    <a:gs pos="99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1" name="Text Placeholder 2"/>
            <p:cNvSpPr txBox="1">
              <a:spLocks/>
            </p:cNvSpPr>
            <p:nvPr/>
          </p:nvSpPr>
          <p:spPr>
            <a:xfrm>
              <a:off x="3854016" y="2082820"/>
              <a:ext cx="977900" cy="38779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3200" kern="1200" spc="-10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sz="2800" dirty="0" smtClean="0">
                  <a:gradFill>
                    <a:gsLst>
                      <a:gs pos="1250">
                        <a:srgbClr val="FFFFFF"/>
                      </a:gs>
                      <a:gs pos="99000">
                        <a:srgbClr val="FFFFFF"/>
                      </a:gs>
                    </a:gsLst>
                    <a:lin ang="5400000" scaled="0"/>
                  </a:gradFill>
                  <a:latin typeface="Segoe UI Semibold" panose="020B0702040204020203" pitchFamily="34" charset="0"/>
                  <a:cs typeface="Segoe UI Semibold" panose="020B0702040204020203" pitchFamily="34" charset="0"/>
                </a:rPr>
                <a:t>90%</a:t>
              </a:r>
              <a:endParaRPr sz="2800" dirty="0">
                <a:gradFill>
                  <a:gsLst>
                    <a:gs pos="1250">
                      <a:srgbClr val="FFFFFF"/>
                    </a:gs>
                    <a:gs pos="99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4" name="Text Box 12" descr="MarketSight_Chart_Source"/>
          <p:cNvSpPr txBox="1">
            <a:spLocks noChangeArrowheads="1"/>
          </p:cNvSpPr>
          <p:nvPr/>
        </p:nvSpPr>
        <p:spPr>
          <a:xfrm>
            <a:off x="3192718" y="6779708"/>
            <a:ext cx="9248316" cy="233590"/>
          </a:xfrm>
          <a:prstGeom prst="rect">
            <a:avLst/>
          </a:prstGeom>
          <a:noFill/>
          <a:ln w="9525" algn="ctr">
            <a:noFill/>
            <a:miter lim="800000"/>
          </a:ln>
          <a:effectLst/>
        </p:spPr>
        <p:txBody>
          <a:bodyPr wrap="square">
            <a:spAutoFit/>
          </a:bodyPr>
          <a:lstStyle>
            <a:defPPr>
              <a:defRPr lang="en-US"/>
            </a:defPPr>
            <a:lvl1pPr marL="0" algn="l" defTabSz="0" rtl="0" eaLnBrk="0" fontAlgn="base" latinLnBrk="0" hangingPunct="0">
              <a:lnSpc>
                <a:spcPct val="90000"/>
              </a:lnSpc>
              <a:spcBef>
                <a:spcPct val="40000"/>
              </a:spcBef>
              <a:spcAft>
                <a:spcPct val="0"/>
              </a:spcAft>
              <a:buClr>
                <a:srgbClr val="4B78A1"/>
              </a:buClr>
              <a:defRPr sz="1000" b="1" kern="1200">
                <a:solidFill>
                  <a:schemeClr val="tx1"/>
                </a:solidFill>
                <a:latin typeface="Arial" charset="0"/>
                <a:ea typeface="+mn-ea"/>
                <a:cs typeface="+mn-cs"/>
              </a:defRPr>
            </a:lvl1pPr>
            <a:lvl2pPr marL="457200" algn="l" defTabSz="0" rtl="0" eaLnBrk="0" fontAlgn="base" latinLnBrk="0" hangingPunct="0">
              <a:lnSpc>
                <a:spcPct val="90000"/>
              </a:lnSpc>
              <a:spcBef>
                <a:spcPct val="40000"/>
              </a:spcBef>
              <a:spcAft>
                <a:spcPct val="0"/>
              </a:spcAft>
              <a:buClr>
                <a:srgbClr val="4B78A1"/>
              </a:buClr>
              <a:defRPr sz="1000" b="1" kern="1200">
                <a:solidFill>
                  <a:schemeClr val="tx1"/>
                </a:solidFill>
                <a:latin typeface="Arial" charset="0"/>
                <a:ea typeface="+mn-ea"/>
                <a:cs typeface="+mn-cs"/>
              </a:defRPr>
            </a:lvl2pPr>
            <a:lvl3pPr marL="914400" algn="l" defTabSz="0" rtl="0" eaLnBrk="0" fontAlgn="base" latinLnBrk="0" hangingPunct="0">
              <a:lnSpc>
                <a:spcPct val="90000"/>
              </a:lnSpc>
              <a:spcBef>
                <a:spcPct val="40000"/>
              </a:spcBef>
              <a:spcAft>
                <a:spcPct val="0"/>
              </a:spcAft>
              <a:buClr>
                <a:srgbClr val="4B78A1"/>
              </a:buClr>
              <a:defRPr sz="1000" b="1" kern="1200">
                <a:solidFill>
                  <a:schemeClr val="tx1"/>
                </a:solidFill>
                <a:latin typeface="Arial" charset="0"/>
                <a:ea typeface="+mn-ea"/>
                <a:cs typeface="+mn-cs"/>
              </a:defRPr>
            </a:lvl3pPr>
            <a:lvl4pPr marL="1371600" algn="l" defTabSz="0" rtl="0" eaLnBrk="0" fontAlgn="base" latinLnBrk="0" hangingPunct="0">
              <a:lnSpc>
                <a:spcPct val="90000"/>
              </a:lnSpc>
              <a:spcBef>
                <a:spcPct val="40000"/>
              </a:spcBef>
              <a:spcAft>
                <a:spcPct val="0"/>
              </a:spcAft>
              <a:buClr>
                <a:srgbClr val="4B78A1"/>
              </a:buClr>
              <a:defRPr sz="1000" b="1" kern="1200">
                <a:solidFill>
                  <a:schemeClr val="tx1"/>
                </a:solidFill>
                <a:latin typeface="Arial" charset="0"/>
                <a:ea typeface="+mn-ea"/>
                <a:cs typeface="+mn-cs"/>
              </a:defRPr>
            </a:lvl4pPr>
            <a:lvl5pPr marL="1828800" algn="l" defTabSz="0" rtl="0" eaLnBrk="0" fontAlgn="base" latinLnBrk="0" hangingPunct="0">
              <a:lnSpc>
                <a:spcPct val="90000"/>
              </a:lnSpc>
              <a:spcBef>
                <a:spcPct val="40000"/>
              </a:spcBef>
              <a:spcAft>
                <a:spcPct val="0"/>
              </a:spcAft>
              <a:buClr>
                <a:srgbClr val="4B78A1"/>
              </a:buClr>
              <a:defRPr sz="1000" b="1" kern="1200">
                <a:solidFill>
                  <a:schemeClr val="tx1"/>
                </a:solidFill>
                <a:latin typeface="Arial" charset="0"/>
                <a:ea typeface="+mn-ea"/>
                <a:cs typeface="+mn-cs"/>
              </a:defRPr>
            </a:lvl5pPr>
            <a:lvl6pPr marL="2286000" algn="l" defTabSz="914400" rtl="0" eaLnBrk="1" latinLnBrk="0" hangingPunct="1">
              <a:defRPr sz="1000" b="1" kern="1200">
                <a:solidFill>
                  <a:schemeClr val="tx1"/>
                </a:solidFill>
                <a:latin typeface="Arial" charset="0"/>
                <a:ea typeface="+mn-ea"/>
                <a:cs typeface="+mn-cs"/>
              </a:defRPr>
            </a:lvl6pPr>
            <a:lvl7pPr marL="2743200" algn="l" defTabSz="914400" rtl="0" eaLnBrk="1" latinLnBrk="0" hangingPunct="1">
              <a:defRPr sz="1000" b="1" kern="1200">
                <a:solidFill>
                  <a:schemeClr val="tx1"/>
                </a:solidFill>
                <a:latin typeface="Arial" charset="0"/>
                <a:ea typeface="+mn-ea"/>
                <a:cs typeface="+mn-cs"/>
              </a:defRPr>
            </a:lvl7pPr>
            <a:lvl8pPr marL="3200400" algn="l" defTabSz="914400" rtl="0" eaLnBrk="1" latinLnBrk="0" hangingPunct="1">
              <a:defRPr sz="1000" b="1" kern="1200">
                <a:solidFill>
                  <a:schemeClr val="tx1"/>
                </a:solidFill>
                <a:latin typeface="Arial" charset="0"/>
                <a:ea typeface="+mn-ea"/>
                <a:cs typeface="+mn-cs"/>
              </a:defRPr>
            </a:lvl8pPr>
          </a:lstStyle>
          <a:p>
            <a:pPr marL="170005" indent="-170005" algn="r"/>
            <a:r>
              <a:rPr lang="en-US" b="0" dirty="0">
                <a:solidFill>
                  <a:srgbClr val="505050"/>
                </a:solidFill>
              </a:rPr>
              <a:t>Source: </a:t>
            </a:r>
            <a:r>
              <a:rPr lang="en-US" b="0" dirty="0" smtClean="0">
                <a:solidFill>
                  <a:srgbClr val="505050"/>
                </a:solidFill>
              </a:rPr>
              <a:t>“The </a:t>
            </a:r>
            <a:r>
              <a:rPr lang="en-US" b="0" dirty="0">
                <a:solidFill>
                  <a:srgbClr val="505050"/>
                </a:solidFill>
              </a:rPr>
              <a:t>Total Economic Impact of Internet Explorer </a:t>
            </a:r>
            <a:r>
              <a:rPr lang="en-US" b="0" dirty="0" smtClean="0">
                <a:solidFill>
                  <a:srgbClr val="505050"/>
                </a:solidFill>
              </a:rPr>
              <a:t>11,” </a:t>
            </a:r>
            <a:r>
              <a:rPr lang="en-US" b="0" dirty="0">
                <a:solidFill>
                  <a:srgbClr val="505050"/>
                </a:solidFill>
              </a:rPr>
              <a:t>a commissioned study conducted by Forrester Consulting on behalf of Microsoft, </a:t>
            </a:r>
            <a:r>
              <a:rPr lang="en-US" b="0" dirty="0" smtClean="0">
                <a:solidFill>
                  <a:srgbClr val="505050"/>
                </a:solidFill>
              </a:rPr>
              <a:t>March 2015</a:t>
            </a:r>
            <a:endParaRPr lang="en-US" b="0" dirty="0">
              <a:solidFill>
                <a:srgbClr val="505050"/>
              </a:solidFill>
            </a:endParaRPr>
          </a:p>
        </p:txBody>
      </p:sp>
    </p:spTree>
    <p:extLst>
      <p:ext uri="{BB962C8B-B14F-4D97-AF65-F5344CB8AC3E}">
        <p14:creationId xmlns:p14="http://schemas.microsoft.com/office/powerpoint/2010/main" val="279209503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582862"/>
            <a:ext cx="11887200" cy="1181862"/>
          </a:xfrm>
        </p:spPr>
        <p:txBody>
          <a:bodyPr/>
          <a:lstStyle/>
          <a:p>
            <a:r>
              <a:rPr lang="en-US" dirty="0" smtClean="0"/>
              <a:t>Prescriptive Testing Guidance</a:t>
            </a:r>
            <a:endParaRPr lang="en-US" dirty="0"/>
          </a:p>
        </p:txBody>
      </p:sp>
    </p:spTree>
    <p:extLst>
      <p:ext uri="{BB962C8B-B14F-4D97-AF65-F5344CB8AC3E}">
        <p14:creationId xmlns:p14="http://schemas.microsoft.com/office/powerpoint/2010/main" val="425511617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69887"/>
            <a:ext cx="11889564" cy="917575"/>
          </a:xfrm>
        </p:spPr>
        <p:txBody>
          <a:bodyPr/>
          <a:lstStyle/>
          <a:p>
            <a:r>
              <a:rPr lang="en-US" dirty="0" smtClean="0"/>
              <a:t>If you’re upgrading from Internet Explorer 8 . . . </a:t>
            </a:r>
            <a:endParaRPr lang="en-US" dirty="0"/>
          </a:p>
        </p:txBody>
      </p:sp>
      <p:sp>
        <p:nvSpPr>
          <p:cNvPr id="3" name="Text Placeholder 2"/>
          <p:cNvSpPr>
            <a:spLocks noGrp="1"/>
          </p:cNvSpPr>
          <p:nvPr>
            <p:ph type="body" sz="quarter" idx="10"/>
          </p:nvPr>
        </p:nvSpPr>
        <p:spPr>
          <a:xfrm>
            <a:off x="655637" y="1527863"/>
            <a:ext cx="11201400" cy="5322199"/>
          </a:xfrm>
        </p:spPr>
        <p:txBody>
          <a:bodyPr/>
          <a:lstStyle/>
          <a:p>
            <a:pPr>
              <a:spcBef>
                <a:spcPts val="1800"/>
              </a:spcBef>
            </a:pPr>
            <a:r>
              <a:rPr lang="en-US" sz="2400" dirty="0" smtClean="0"/>
              <a:t>Use </a:t>
            </a:r>
            <a:r>
              <a:rPr lang="en-US" sz="2400" dirty="0"/>
              <a:t>the Enterprise Mode Site List to add sites to IE5, IE7, and IE8 modes</a:t>
            </a:r>
            <a:r>
              <a:rPr lang="en-US" sz="2400" dirty="0" smtClean="0"/>
              <a:t>.  You can test with the F12 developer tools to determine the right mode, or use Enterprise Site Discovery to see what mode is being used now.</a:t>
            </a:r>
            <a:endParaRPr lang="en-US" sz="2400" dirty="0"/>
          </a:p>
          <a:p>
            <a:pPr marL="342900" indent="-342900">
              <a:spcBef>
                <a:spcPts val="1800"/>
              </a:spcBef>
              <a:buFont typeface="Arial" panose="020B0604020202020204" pitchFamily="34" charset="0"/>
              <a:buChar char="•"/>
            </a:pPr>
            <a:r>
              <a:rPr lang="en-US" sz="2400" dirty="0"/>
              <a:t>Sites with x-</a:t>
            </a:r>
            <a:r>
              <a:rPr lang="en-US" sz="2400" dirty="0" err="1"/>
              <a:t>ua</a:t>
            </a:r>
            <a:r>
              <a:rPr lang="en-US" sz="2400" dirty="0"/>
              <a:t>-compatible meta tag or HTTP header set to “IE=edge” may break in IE11 and need to be set to IE8 mode. This is because Edge in IE8 meant IE8 mode, but Edge in IE11 means IE11 mode.</a:t>
            </a:r>
          </a:p>
          <a:p>
            <a:pPr marL="342900" indent="-342900">
              <a:spcBef>
                <a:spcPts val="1800"/>
              </a:spcBef>
              <a:buFont typeface="Arial" panose="020B0604020202020204" pitchFamily="34" charset="0"/>
              <a:buChar char="•"/>
            </a:pPr>
            <a:r>
              <a:rPr lang="en-US" sz="2400" dirty="0"/>
              <a:t>Sites without a DOCTYPE in zones other than Intranet will default to QME (or “interoperable </a:t>
            </a:r>
            <a:r>
              <a:rPr lang="en-US" sz="2400" dirty="0" smtClean="0"/>
              <a:t>quirks”) </a:t>
            </a:r>
            <a:r>
              <a:rPr lang="en-US" sz="2400" dirty="0"/>
              <a:t>rather than IE5 Quirks and may need to be set to IE5 mode.</a:t>
            </a:r>
          </a:p>
          <a:p>
            <a:pPr marL="342900" indent="-342900">
              <a:spcBef>
                <a:spcPts val="1800"/>
              </a:spcBef>
              <a:buFont typeface="Arial" panose="020B0604020202020204" pitchFamily="34" charset="0"/>
              <a:buChar char="•"/>
            </a:pPr>
            <a:r>
              <a:rPr lang="en-US" sz="2400" dirty="0" smtClean="0"/>
              <a:t>Some </a:t>
            </a:r>
            <a:r>
              <a:rPr lang="en-US" sz="2400" dirty="0"/>
              <a:t>IE5, IE7, and IE8 sites may need to be added to Enterprise Mode to work.</a:t>
            </a:r>
          </a:p>
          <a:p>
            <a:pPr marL="342900" indent="-342900">
              <a:spcBef>
                <a:spcPts val="1800"/>
              </a:spcBef>
              <a:buFont typeface="Arial" panose="020B0604020202020204" pitchFamily="34" charset="0"/>
              <a:buChar char="•"/>
            </a:pPr>
            <a:r>
              <a:rPr lang="en-US" sz="2400" dirty="0"/>
              <a:t>Some sites may need to be added to both Enterprise Mode and Compatibility View to work. You can do this by </a:t>
            </a:r>
            <a:r>
              <a:rPr lang="en-US" sz="2400" dirty="0" smtClean="0"/>
              <a:t>using the IE7 Enterprise Mode setting.  </a:t>
            </a:r>
            <a:endParaRPr lang="en-US" sz="2400" dirty="0"/>
          </a:p>
          <a:p>
            <a:pPr>
              <a:spcBef>
                <a:spcPts val="1800"/>
              </a:spcBef>
            </a:pPr>
            <a:endParaRPr lang="en-US" dirty="0"/>
          </a:p>
        </p:txBody>
      </p:sp>
    </p:spTree>
    <p:extLst>
      <p:ext uri="{BB962C8B-B14F-4D97-AF65-F5344CB8AC3E}">
        <p14:creationId xmlns:p14="http://schemas.microsoft.com/office/powerpoint/2010/main" val="243397872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69887"/>
            <a:ext cx="11889564" cy="917575"/>
          </a:xfrm>
        </p:spPr>
        <p:txBody>
          <a:bodyPr/>
          <a:lstStyle/>
          <a:p>
            <a:r>
              <a:rPr lang="en-US" dirty="0" smtClean="0"/>
              <a:t>If you’re upgrading from Internet Explorer 9 . . . </a:t>
            </a:r>
            <a:endParaRPr lang="en-US" dirty="0"/>
          </a:p>
        </p:txBody>
      </p:sp>
      <p:sp>
        <p:nvSpPr>
          <p:cNvPr id="3" name="Text Placeholder 2"/>
          <p:cNvSpPr>
            <a:spLocks noGrp="1"/>
          </p:cNvSpPr>
          <p:nvPr>
            <p:ph type="body" sz="quarter" idx="10"/>
          </p:nvPr>
        </p:nvSpPr>
        <p:spPr>
          <a:xfrm>
            <a:off x="731837" y="1635482"/>
            <a:ext cx="11049000" cy="4985980"/>
          </a:xfrm>
        </p:spPr>
        <p:txBody>
          <a:bodyPr/>
          <a:lstStyle/>
          <a:p>
            <a:pPr>
              <a:spcBef>
                <a:spcPts val="1800"/>
              </a:spcBef>
            </a:pPr>
            <a:r>
              <a:rPr lang="en-US" sz="2400" dirty="0"/>
              <a:t>Use the Enterprise Mode Site List to add sites to IE5, IE7, and IE9 modes</a:t>
            </a:r>
            <a:r>
              <a:rPr lang="en-US" sz="2400" dirty="0" smtClean="0"/>
              <a:t>. </a:t>
            </a:r>
            <a:r>
              <a:rPr lang="en-US" sz="2400" dirty="0"/>
              <a:t>You can test with the F12 developer tools to determine the right mode, or use Enterprise Site Discovery to see what mode is being used now.</a:t>
            </a:r>
          </a:p>
          <a:p>
            <a:pPr marL="342900" indent="-342900">
              <a:spcBef>
                <a:spcPts val="1800"/>
              </a:spcBef>
              <a:buFont typeface="Arial" panose="020B0604020202020204" pitchFamily="34" charset="0"/>
              <a:buChar char="•"/>
            </a:pPr>
            <a:r>
              <a:rPr lang="en-US" sz="2400" dirty="0"/>
              <a:t>Sites with x-</a:t>
            </a:r>
            <a:r>
              <a:rPr lang="en-US" sz="2400" dirty="0" err="1"/>
              <a:t>ua</a:t>
            </a:r>
            <a:r>
              <a:rPr lang="en-US" sz="2400" dirty="0"/>
              <a:t>-compatible meta tag or HTTP header set to “IE=edge” may break in IE11 and need to be set to IE9 mode. This is because Edge in IE9 meant IE9 mode, but Edge in IE11 means IE11 mode.</a:t>
            </a:r>
          </a:p>
          <a:p>
            <a:pPr marL="342900" indent="-342900">
              <a:spcBef>
                <a:spcPts val="1800"/>
              </a:spcBef>
              <a:buFont typeface="Arial" panose="020B0604020202020204" pitchFamily="34" charset="0"/>
              <a:buChar char="•"/>
            </a:pPr>
            <a:r>
              <a:rPr lang="en-US" sz="2400" dirty="0"/>
              <a:t>Sites without a DOCTYPE in zones other than Intranet will default to QME rather than IE5 Quirks and may need to be set to IE5 mode.</a:t>
            </a:r>
          </a:p>
          <a:p>
            <a:pPr marL="342900" indent="-342900">
              <a:spcBef>
                <a:spcPts val="1800"/>
              </a:spcBef>
              <a:buFont typeface="Arial" panose="020B0604020202020204" pitchFamily="34" charset="0"/>
              <a:buChar char="•"/>
            </a:pPr>
            <a:r>
              <a:rPr lang="en-US" sz="2400" dirty="0"/>
              <a:t>If </a:t>
            </a:r>
            <a:r>
              <a:rPr lang="en-US" sz="2400" dirty="0" smtClean="0"/>
              <a:t>your </a:t>
            </a:r>
            <a:r>
              <a:rPr lang="en-US" sz="2400" dirty="0"/>
              <a:t>sites worked in IE9, you won’t need Enterprise Mode but can still take advantage of the </a:t>
            </a:r>
            <a:r>
              <a:rPr lang="en-US" sz="2400" dirty="0" smtClean="0"/>
              <a:t>&lt;</a:t>
            </a:r>
            <a:r>
              <a:rPr lang="en-US" sz="2400" dirty="0" err="1"/>
              <a:t>docMode</a:t>
            </a:r>
            <a:r>
              <a:rPr lang="en-US" sz="2400" dirty="0"/>
              <a:t>&gt; section of the Enterprise Mode Site List.</a:t>
            </a:r>
          </a:p>
          <a:p>
            <a:pPr>
              <a:spcBef>
                <a:spcPts val="1800"/>
              </a:spcBef>
            </a:pPr>
            <a:endParaRPr lang="en-US" dirty="0"/>
          </a:p>
        </p:txBody>
      </p:sp>
    </p:spTree>
    <p:extLst>
      <p:ext uri="{BB962C8B-B14F-4D97-AF65-F5344CB8AC3E}">
        <p14:creationId xmlns:p14="http://schemas.microsoft.com/office/powerpoint/2010/main" val="127910383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69887"/>
            <a:ext cx="11889564" cy="917575"/>
          </a:xfrm>
        </p:spPr>
        <p:txBody>
          <a:bodyPr/>
          <a:lstStyle/>
          <a:p>
            <a:r>
              <a:rPr lang="en-US" dirty="0" smtClean="0"/>
              <a:t>If you’re upgrading from Internet Explorer 10 . . . </a:t>
            </a:r>
            <a:endParaRPr lang="en-US" dirty="0"/>
          </a:p>
        </p:txBody>
      </p:sp>
      <p:sp>
        <p:nvSpPr>
          <p:cNvPr id="3" name="Text Placeholder 2"/>
          <p:cNvSpPr>
            <a:spLocks noGrp="1"/>
          </p:cNvSpPr>
          <p:nvPr>
            <p:ph type="body" sz="quarter" idx="10"/>
          </p:nvPr>
        </p:nvSpPr>
        <p:spPr>
          <a:xfrm>
            <a:off x="733020" y="1592262"/>
            <a:ext cx="10972801" cy="3305520"/>
          </a:xfrm>
        </p:spPr>
        <p:txBody>
          <a:bodyPr/>
          <a:lstStyle/>
          <a:p>
            <a:pPr>
              <a:spcBef>
                <a:spcPts val="1800"/>
              </a:spcBef>
            </a:pPr>
            <a:r>
              <a:rPr lang="en-US" sz="2400" dirty="0"/>
              <a:t>Use Enterprise Mode Site List to add sites to IE5, IE7, and IE10 modes</a:t>
            </a:r>
            <a:r>
              <a:rPr lang="en-US" sz="2400" dirty="0" smtClean="0"/>
              <a:t>. </a:t>
            </a:r>
            <a:r>
              <a:rPr lang="en-US" sz="2400" dirty="0"/>
              <a:t>You can test with the F12 developer tools to determine the right mode, or use Enterprise Site Discovery to see what mode is being used now.</a:t>
            </a:r>
          </a:p>
          <a:p>
            <a:pPr marL="342900" indent="-342900">
              <a:spcBef>
                <a:spcPts val="1800"/>
              </a:spcBef>
              <a:buFont typeface="Arial" panose="020B0604020202020204" pitchFamily="34" charset="0"/>
              <a:buChar char="•"/>
            </a:pPr>
            <a:r>
              <a:rPr lang="en-US" sz="2400" dirty="0"/>
              <a:t>Sites with x-</a:t>
            </a:r>
            <a:r>
              <a:rPr lang="en-US" sz="2400" dirty="0" err="1"/>
              <a:t>ua</a:t>
            </a:r>
            <a:r>
              <a:rPr lang="en-US" sz="2400" dirty="0"/>
              <a:t>-compatible meta tag or HTTP header set to “IE=edge” may break in IE11 and need to be set to IE10 mode. This is because Edge in IE10 meant IE10 mode, but Edge in IE11 means IE11 mode.</a:t>
            </a:r>
          </a:p>
          <a:p>
            <a:pPr marL="342900" indent="-342900">
              <a:spcBef>
                <a:spcPts val="1800"/>
              </a:spcBef>
              <a:buFont typeface="Arial" panose="020B0604020202020204" pitchFamily="34" charset="0"/>
              <a:buChar char="•"/>
            </a:pPr>
            <a:r>
              <a:rPr lang="en-US" sz="2400" dirty="0"/>
              <a:t>If </a:t>
            </a:r>
            <a:r>
              <a:rPr lang="en-US" sz="2400" dirty="0" smtClean="0"/>
              <a:t>your </a:t>
            </a:r>
            <a:r>
              <a:rPr lang="en-US" sz="2400" dirty="0"/>
              <a:t>sites worked in IE10, you won’t need Enterprise Mode but can still take advantage of the newer &lt;</a:t>
            </a:r>
            <a:r>
              <a:rPr lang="en-US" sz="2400" dirty="0" err="1"/>
              <a:t>docMode</a:t>
            </a:r>
            <a:r>
              <a:rPr lang="en-US" sz="2400" dirty="0"/>
              <a:t>&gt; section of the Enterprise Mode Site List</a:t>
            </a:r>
            <a:r>
              <a:rPr lang="en-US" sz="2400" dirty="0" smtClean="0"/>
              <a:t>.</a:t>
            </a:r>
            <a:endParaRPr lang="en-US" sz="2400" dirty="0"/>
          </a:p>
        </p:txBody>
      </p:sp>
    </p:spTree>
    <p:extLst>
      <p:ext uri="{BB962C8B-B14F-4D97-AF65-F5344CB8AC3E}">
        <p14:creationId xmlns:p14="http://schemas.microsoft.com/office/powerpoint/2010/main" val="332152243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544000"/>
            <a:ext cx="11887200" cy="1181862"/>
          </a:xfrm>
        </p:spPr>
        <p:txBody>
          <a:bodyPr/>
          <a:lstStyle/>
          <a:p>
            <a:r>
              <a:rPr lang="en-US" dirty="0" smtClean="0"/>
              <a:t>Summary and Resources</a:t>
            </a:r>
            <a:endParaRPr lang="en-US" dirty="0"/>
          </a:p>
        </p:txBody>
      </p:sp>
    </p:spTree>
    <p:extLst>
      <p:ext uri="{BB962C8B-B14F-4D97-AF65-F5344CB8AC3E}">
        <p14:creationId xmlns:p14="http://schemas.microsoft.com/office/powerpoint/2010/main" val="148779597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a:graphicFrameLocks noGrp="1"/>
          </p:cNvGraphicFramePr>
          <p:nvPr>
            <p:extLst/>
          </p:nvPr>
        </p:nvGraphicFramePr>
        <p:xfrm>
          <a:off x="6513294" y="1623829"/>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Testing </a:t>
                      </a:r>
                      <a:r>
                        <a:rPr lang="en-US" sz="1600" baseline="0" dirty="0" smtClean="0">
                          <a:solidFill>
                            <a:schemeClr val="bg2"/>
                          </a:solidFill>
                        </a:rPr>
                        <a:t>&amp; </a:t>
                      </a:r>
                    </a:p>
                    <a:p>
                      <a:pPr algn="r"/>
                      <a:r>
                        <a:rPr lang="en-US" sz="1600" dirty="0" smtClean="0">
                          <a:solidFill>
                            <a:schemeClr val="bg2"/>
                          </a:solidFill>
                        </a:rPr>
                        <a:t>Remediation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CF2"/>
                    </a:solidFill>
                  </a:tcPr>
                </a:tc>
              </a:tr>
              <a:tr h="2926080">
                <a:tc>
                  <a:txBody>
                    <a:bodyPr/>
                    <a:lstStyle/>
                    <a:p>
                      <a:pPr marL="283464" indent="-283464" algn="l" defTabSz="1219170" rtl="0" eaLnBrk="1" latinLnBrk="0" hangingPunct="1">
                        <a:spcAft>
                          <a:spcPts val="600"/>
                        </a:spcAft>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Leverage </a:t>
                      </a:r>
                      <a:r>
                        <a:rPr lang="en-US" sz="1600" b="1" kern="1200" dirty="0" smtClean="0">
                          <a:solidFill>
                            <a:schemeClr val="dk1"/>
                          </a:solidFill>
                          <a:latin typeface="+mn-lt"/>
                          <a:ea typeface="+mn-ea"/>
                          <a:cs typeface="+mn-cs"/>
                        </a:rPr>
                        <a:t>Enterprise Mode</a:t>
                      </a:r>
                      <a:r>
                        <a:rPr lang="en-US" sz="1600" kern="1200" dirty="0" smtClean="0">
                          <a:solidFill>
                            <a:schemeClr val="dk1"/>
                          </a:solidFill>
                          <a:latin typeface="+mn-lt"/>
                          <a:ea typeface="+mn-ea"/>
                          <a:cs typeface="+mn-cs"/>
                        </a:rPr>
                        <a:t> for backward</a:t>
                      </a:r>
                      <a:r>
                        <a:rPr lang="en-US" sz="1600" kern="1200" baseline="0" dirty="0" smtClean="0">
                          <a:solidFill>
                            <a:schemeClr val="dk1"/>
                          </a:solidFill>
                          <a:latin typeface="+mn-lt"/>
                          <a:ea typeface="+mn-ea"/>
                          <a:cs typeface="+mn-cs"/>
                        </a:rPr>
                        <a:t> compatibility</a:t>
                      </a:r>
                    </a:p>
                    <a:p>
                      <a:pPr marL="283464" indent="-283464" algn="l" defTabSz="1219170" rtl="0" eaLnBrk="1" latinLnBrk="0" hangingPunct="1">
                        <a:spcAft>
                          <a:spcPts val="600"/>
                        </a:spcAft>
                        <a:buClr>
                          <a:schemeClr val="accent2"/>
                        </a:buClr>
                        <a:buFont typeface="Wingdings" panose="05000000000000000000" pitchFamily="2" charset="2"/>
                        <a:buChar char="§"/>
                      </a:pPr>
                      <a:r>
                        <a:rPr lang="en-US" sz="1600" kern="1200" baseline="0" dirty="0" smtClean="0">
                          <a:solidFill>
                            <a:schemeClr val="dk1"/>
                          </a:solidFill>
                          <a:latin typeface="+mn-lt"/>
                          <a:ea typeface="+mn-ea"/>
                          <a:cs typeface="+mn-cs"/>
                        </a:rPr>
                        <a:t>Upgrade to modern standards using </a:t>
                      </a:r>
                      <a:r>
                        <a:rPr lang="en-US" sz="1600" b="1" kern="1200" baseline="0" dirty="0" smtClean="0">
                          <a:solidFill>
                            <a:schemeClr val="dk1"/>
                          </a:solidFill>
                          <a:latin typeface="+mn-lt"/>
                          <a:ea typeface="+mn-ea"/>
                          <a:cs typeface="+mn-cs"/>
                        </a:rPr>
                        <a:t>Modern.IE</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a:t>
                      </a:r>
                      <a:r>
                        <a:rPr lang="en-US" sz="1600" b="1" kern="1200" baseline="0" dirty="0" smtClean="0">
                          <a:solidFill>
                            <a:schemeClr val="dk1"/>
                          </a:solidFill>
                          <a:latin typeface="+mn-lt"/>
                          <a:ea typeface="+mn-ea"/>
                          <a:cs typeface="+mn-cs"/>
                        </a:rPr>
                        <a:t> Services</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 Partners</a:t>
                      </a:r>
                      <a:endParaRPr lang="en-US" sz="1600" b="1" kern="1200" baseline="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 name="Title 1"/>
          <p:cNvSpPr>
            <a:spLocks noGrp="1"/>
          </p:cNvSpPr>
          <p:nvPr>
            <p:ph type="title"/>
          </p:nvPr>
        </p:nvSpPr>
        <p:spPr>
          <a:xfrm>
            <a:off x="309881" y="173867"/>
            <a:ext cx="11806696" cy="910293"/>
          </a:xfrm>
        </p:spPr>
        <p:txBody>
          <a:bodyPr vert="horz" wrap="square" lIns="0" tIns="46630" rIns="93260" bIns="46630" rtlCol="0" anchor="b">
            <a:noAutofit/>
          </a:bodyPr>
          <a:lstStyle/>
          <a:p>
            <a:pPr>
              <a:lnSpc>
                <a:spcPts val="3468"/>
              </a:lnSpc>
            </a:pPr>
            <a:r>
              <a:rPr lang="en-US" sz="6000" dirty="0" smtClean="0">
                <a:solidFill>
                  <a:schemeClr val="tx1"/>
                </a:solidFill>
              </a:rPr>
              <a:t>Browser Upgrade Summary</a:t>
            </a:r>
            <a:endParaRPr lang="en-US" sz="6000" dirty="0">
              <a:solidFill>
                <a:schemeClr val="tx1"/>
              </a:solidFill>
            </a:endParaRPr>
          </a:p>
        </p:txBody>
      </p:sp>
      <p:graphicFrame>
        <p:nvGraphicFramePr>
          <p:cNvPr id="14" name="Table 13"/>
          <p:cNvGraphicFramePr>
            <a:graphicFrameLocks noGrp="1"/>
          </p:cNvGraphicFramePr>
          <p:nvPr>
            <p:extLst/>
          </p:nvPr>
        </p:nvGraphicFramePr>
        <p:xfrm>
          <a:off x="387650" y="1623829"/>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Consideration</a:t>
                      </a:r>
                      <a:endParaRPr lang="en-US" sz="1400" b="0" i="1" baseline="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188F"/>
                    </a:solidFill>
                  </a:tcPr>
                </a:tc>
              </a:tr>
              <a:tr h="2926080">
                <a:tc>
                  <a:txBody>
                    <a:bodyPr/>
                    <a:lstStyle/>
                    <a:p>
                      <a:pPr marL="342900" indent="-342900" algn="l">
                        <a:spcAft>
                          <a:spcPts val="600"/>
                        </a:spcAft>
                        <a:buClr>
                          <a:schemeClr val="accent2"/>
                        </a:buClr>
                        <a:buFont typeface="Wingdings" panose="05000000000000000000" pitchFamily="2" charset="2"/>
                        <a:buChar char="§"/>
                      </a:pPr>
                      <a:r>
                        <a:rPr lang="en-US" sz="1600" dirty="0" smtClean="0"/>
                        <a:t>Forrester Consulting study</a:t>
                      </a:r>
                      <a:r>
                        <a:rPr lang="en-US" sz="1600" baseline="0" dirty="0" smtClean="0"/>
                        <a:t> “</a:t>
                      </a:r>
                      <a:r>
                        <a:rPr lang="en-US" sz="1600" i="1" baseline="0" dirty="0" smtClean="0"/>
                        <a:t>The Total Economic Value of Internet Explorer 11</a:t>
                      </a:r>
                      <a:r>
                        <a:rPr lang="en-US" sz="1600" baseline="0" dirty="0" smtClean="0"/>
                        <a:t>”</a:t>
                      </a:r>
                    </a:p>
                    <a:p>
                      <a:pPr marL="342900" indent="-342900" algn="l">
                        <a:spcAft>
                          <a:spcPts val="600"/>
                        </a:spcAft>
                        <a:buClr>
                          <a:schemeClr val="accent2"/>
                        </a:buClr>
                        <a:buFont typeface="Wingdings" panose="05000000000000000000" pitchFamily="2" charset="2"/>
                        <a:buChar char="§"/>
                      </a:pPr>
                      <a:r>
                        <a:rPr lang="en-US" sz="1600" baseline="0" dirty="0" smtClean="0"/>
                        <a:t>MSIT App &amp; Browser Compatibility Case Studies</a:t>
                      </a:r>
                    </a:p>
                    <a:p>
                      <a:pPr marL="342900" indent="-342900" algn="l">
                        <a:spcAft>
                          <a:spcPts val="600"/>
                        </a:spcAft>
                        <a:buClr>
                          <a:schemeClr val="accent2"/>
                        </a:buClr>
                        <a:buFont typeface="Wingdings" panose="05000000000000000000" pitchFamily="2" charset="2"/>
                        <a:buChar char="§"/>
                      </a:pPr>
                      <a:r>
                        <a:rPr lang="en-US" sz="1600" b="1" baseline="0" dirty="0" smtClean="0"/>
                        <a:t>TechNet &amp; MSDN </a:t>
                      </a:r>
                      <a:r>
                        <a:rPr lang="en-US" sz="1600" baseline="0" dirty="0" smtClean="0"/>
                        <a:t>technical documentation</a:t>
                      </a:r>
                      <a:endParaRPr lang="en-US" sz="1800" dirty="0"/>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graphicFrame>
        <p:nvGraphicFramePr>
          <p:cNvPr id="15" name="Table 14"/>
          <p:cNvGraphicFramePr>
            <a:graphicFrameLocks noGrp="1"/>
          </p:cNvGraphicFramePr>
          <p:nvPr>
            <p:extLst/>
          </p:nvPr>
        </p:nvGraphicFramePr>
        <p:xfrm>
          <a:off x="3450472" y="1623829"/>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Planning &amp; </a:t>
                      </a:r>
                      <a:br>
                        <a:rPr lang="en-US" sz="1600" dirty="0" smtClean="0">
                          <a:solidFill>
                            <a:schemeClr val="bg2"/>
                          </a:solidFill>
                        </a:rPr>
                      </a:br>
                      <a:r>
                        <a:rPr lang="en-US" sz="1600" dirty="0" smtClean="0">
                          <a:solidFill>
                            <a:schemeClr val="bg2"/>
                          </a:solidFill>
                        </a:rPr>
                        <a:t>Evaluation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8D7"/>
                    </a:solidFill>
                  </a:tcPr>
                </a:tc>
              </a:tr>
              <a:tr h="2926080">
                <a:tc>
                  <a:txBody>
                    <a:bodyPr/>
                    <a:lstStyle/>
                    <a:p>
                      <a:pPr marL="285750" indent="-285750" algn="l" defTabSz="1219170" rtl="0" eaLnBrk="1" latinLnBrk="0" hangingPunct="1">
                        <a:spcAft>
                          <a:spcPts val="600"/>
                        </a:spcAft>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Use </a:t>
                      </a:r>
                      <a:r>
                        <a:rPr lang="en-US" sz="1600" b="1" kern="1200" dirty="0" smtClean="0">
                          <a:solidFill>
                            <a:schemeClr val="dk1"/>
                          </a:solidFill>
                          <a:latin typeface="+mn-lt"/>
                          <a:ea typeface="+mn-ea"/>
                          <a:cs typeface="+mn-cs"/>
                        </a:rPr>
                        <a:t>Enterprise Site Discovery</a:t>
                      </a:r>
                      <a:r>
                        <a:rPr lang="en-US" sz="1600" b="0" kern="1200" baseline="0" dirty="0" smtClean="0">
                          <a:solidFill>
                            <a:schemeClr val="dk1"/>
                          </a:solidFill>
                          <a:latin typeface="+mn-lt"/>
                          <a:ea typeface="+mn-ea"/>
                          <a:cs typeface="+mn-cs"/>
                        </a:rPr>
                        <a:t> </a:t>
                      </a:r>
                      <a:r>
                        <a:rPr lang="en-US" sz="1600" kern="1200" dirty="0" smtClean="0">
                          <a:solidFill>
                            <a:schemeClr val="dk1"/>
                          </a:solidFill>
                          <a:latin typeface="+mn-lt"/>
                          <a:ea typeface="+mn-ea"/>
                          <a:cs typeface="+mn-cs"/>
                        </a:rPr>
                        <a:t>to assess your web app environment</a:t>
                      </a:r>
                    </a:p>
                    <a:p>
                      <a:pPr marL="285750" indent="-285750" algn="l" defTabSz="1219170" rtl="0" eaLnBrk="1" latinLnBrk="0" hangingPunct="1">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a:t>
                      </a:r>
                      <a:r>
                        <a:rPr lang="en-US" sz="1600" b="1" kern="1200" baseline="0" dirty="0" smtClean="0">
                          <a:solidFill>
                            <a:schemeClr val="dk1"/>
                          </a:solidFill>
                          <a:latin typeface="+mn-lt"/>
                          <a:ea typeface="+mn-ea"/>
                          <a:cs typeface="+mn-cs"/>
                        </a:rPr>
                        <a:t> Services</a:t>
                      </a:r>
                    </a:p>
                    <a:p>
                      <a:pPr marL="548640" lvl="1" indent="-285750" algn="l" defTabSz="1219170" rtl="0" eaLnBrk="1" latinLnBrk="0" hangingPunct="1">
                        <a:buClr>
                          <a:schemeClr val="accent2"/>
                        </a:buClr>
                        <a:buFont typeface="Wingdings" panose="05000000000000000000" pitchFamily="2" charset="2"/>
                        <a:buChar char="§"/>
                      </a:pPr>
                      <a:r>
                        <a:rPr lang="en-US" sz="1400" kern="1200" dirty="0" smtClean="0">
                          <a:solidFill>
                            <a:schemeClr val="dk1"/>
                          </a:solidFill>
                          <a:latin typeface="+mn-lt"/>
                          <a:ea typeface="+mn-ea"/>
                          <a:cs typeface="+mn-cs"/>
                        </a:rPr>
                        <a:t>Premier Support</a:t>
                      </a:r>
                    </a:p>
                    <a:p>
                      <a:pPr marL="548640" lvl="1" indent="-285750" algn="l" defTabSz="1219170" rtl="0" eaLnBrk="1" latinLnBrk="0" hangingPunct="1">
                        <a:buClr>
                          <a:schemeClr val="accent2"/>
                        </a:buClr>
                        <a:buFont typeface="Wingdings" panose="05000000000000000000" pitchFamily="2" charset="2"/>
                        <a:buChar char="§"/>
                      </a:pPr>
                      <a:r>
                        <a:rPr lang="en-US" sz="1400" kern="1200" dirty="0" smtClean="0">
                          <a:solidFill>
                            <a:schemeClr val="dk1"/>
                          </a:solidFill>
                          <a:latin typeface="+mn-lt"/>
                          <a:ea typeface="+mn-ea"/>
                          <a:cs typeface="+mn-cs"/>
                        </a:rPr>
                        <a:t>Consulting Services</a:t>
                      </a:r>
                    </a:p>
                    <a:p>
                      <a:pPr marL="285750" lvl="1" indent="-285750" algn="l" defTabSz="1219170" rtl="0" eaLnBrk="1" latinLnBrk="0" hangingPunct="1">
                        <a:spcBef>
                          <a:spcPts val="600"/>
                        </a:spcBef>
                        <a:spcAft>
                          <a:spcPts val="600"/>
                        </a:spcAft>
                        <a:buClr>
                          <a:schemeClr val="accent2"/>
                        </a:buClr>
                        <a:buFont typeface="Wingdings" panose="05000000000000000000" pitchFamily="2" charset="2"/>
                        <a:buChar char="§"/>
                      </a:pPr>
                      <a:r>
                        <a:rPr lang="en-US" sz="1600" b="1" kern="1200" dirty="0" smtClean="0">
                          <a:solidFill>
                            <a:schemeClr val="dk1"/>
                          </a:solidFill>
                          <a:latin typeface="+mn-lt"/>
                          <a:ea typeface="+mn-ea"/>
                          <a:cs typeface="+mn-cs"/>
                        </a:rPr>
                        <a:t>Microsoft Partners</a:t>
                      </a:r>
                    </a:p>
                    <a:p>
                      <a:pPr marL="548640" lvl="1" indent="-285750" algn="l" defTabSz="1219170" rtl="0" eaLnBrk="1" latinLnBrk="0" hangingPunct="1">
                        <a:buClr>
                          <a:schemeClr val="accent2"/>
                        </a:buClr>
                        <a:buFont typeface="Wingdings" panose="05000000000000000000" pitchFamily="2" charset="2"/>
                        <a:buChar char="§"/>
                      </a:pPr>
                      <a:endParaRPr lang="en-US" sz="1400" kern="120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3" name="Right Arrow 22"/>
          <p:cNvSpPr/>
          <p:nvPr/>
        </p:nvSpPr>
        <p:spPr>
          <a:xfrm>
            <a:off x="2914418" y="1906258"/>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aphicFrame>
        <p:nvGraphicFramePr>
          <p:cNvPr id="25" name="Table 24"/>
          <p:cNvGraphicFramePr>
            <a:graphicFrameLocks noGrp="1"/>
          </p:cNvGraphicFramePr>
          <p:nvPr>
            <p:extLst/>
          </p:nvPr>
        </p:nvGraphicFramePr>
        <p:xfrm>
          <a:off x="9576117" y="1623829"/>
          <a:ext cx="2468880" cy="393192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Deployment</a:t>
                      </a:r>
                      <a:r>
                        <a:rPr lang="en-US" sz="1600" baseline="0" dirty="0" smtClean="0">
                          <a:solidFill>
                            <a:schemeClr val="bg2"/>
                          </a:solidFill>
                        </a:rPr>
                        <a:t> &amp; </a:t>
                      </a:r>
                      <a:br>
                        <a:rPr lang="en-US" sz="1600" baseline="0" dirty="0" smtClean="0">
                          <a:solidFill>
                            <a:schemeClr val="bg2"/>
                          </a:solidFill>
                        </a:rPr>
                      </a:br>
                      <a:r>
                        <a:rPr lang="en-US" sz="1600" baseline="0" dirty="0" smtClean="0">
                          <a:solidFill>
                            <a:schemeClr val="bg2"/>
                          </a:solidFill>
                        </a:rPr>
                        <a:t>Migration</a:t>
                      </a:r>
                      <a:endParaRPr lang="en-US" sz="160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294"/>
                    </a:solidFill>
                  </a:tcPr>
                </a:tc>
              </a:tr>
              <a:tr h="2926080">
                <a:tc>
                  <a:txBody>
                    <a:bodyPr/>
                    <a:lstStyle/>
                    <a:p>
                      <a:pPr marL="342900" indent="-342900" algn="l" defTabSz="1219170" rtl="0" eaLnBrk="1" latinLnBrk="0" hangingPunct="1">
                        <a:spcAft>
                          <a:spcPts val="600"/>
                        </a:spcAft>
                        <a:buClr>
                          <a:schemeClr val="accent2"/>
                        </a:buClr>
                        <a:buFont typeface="Wingdings" panose="05000000000000000000" pitchFamily="2" charset="2"/>
                        <a:buChar char="§"/>
                      </a:pPr>
                      <a:r>
                        <a:rPr lang="en-US" sz="1600" b="1" kern="1200" baseline="0" dirty="0" smtClean="0">
                          <a:solidFill>
                            <a:schemeClr val="dk1"/>
                          </a:solidFill>
                          <a:latin typeface="+mn-lt"/>
                          <a:ea typeface="+mn-ea"/>
                          <a:cs typeface="+mn-cs"/>
                        </a:rPr>
                        <a:t>Multiple deployment methods </a:t>
                      </a:r>
                      <a:r>
                        <a:rPr lang="en-US" sz="1600" kern="1200" baseline="0" dirty="0" smtClean="0">
                          <a:solidFill>
                            <a:schemeClr val="dk1"/>
                          </a:solidFill>
                          <a:latin typeface="+mn-lt"/>
                          <a:ea typeface="+mn-ea"/>
                          <a:cs typeface="+mn-cs"/>
                        </a:rPr>
                        <a:t>(SCCM, GP, MSIs, IEAK)</a:t>
                      </a:r>
                    </a:p>
                    <a:p>
                      <a:pPr marL="342900" indent="-342900" algn="l" defTabSz="1219170" rtl="0" eaLnBrk="1" latinLnBrk="0" hangingPunct="1">
                        <a:spcAft>
                          <a:spcPts val="600"/>
                        </a:spcAft>
                        <a:buClr>
                          <a:schemeClr val="accent2"/>
                        </a:buClr>
                        <a:buFont typeface="Wingdings" panose="05000000000000000000" pitchFamily="2" charset="2"/>
                        <a:buChar char="§"/>
                      </a:pPr>
                      <a:r>
                        <a:rPr lang="en-US" sz="1600" b="0" kern="1200" baseline="0" dirty="0" smtClean="0">
                          <a:solidFill>
                            <a:schemeClr val="dk1"/>
                          </a:solidFill>
                          <a:latin typeface="+mn-lt"/>
                          <a:ea typeface="+mn-ea"/>
                          <a:cs typeface="+mn-cs"/>
                        </a:rPr>
                        <a:t>Manage through </a:t>
                      </a:r>
                      <a:r>
                        <a:rPr lang="en-US" sz="1600" b="1" kern="1200" baseline="0" dirty="0" smtClean="0">
                          <a:solidFill>
                            <a:schemeClr val="dk1"/>
                          </a:solidFill>
                          <a:latin typeface="+mn-lt"/>
                          <a:ea typeface="+mn-ea"/>
                          <a:cs typeface="+mn-cs"/>
                        </a:rPr>
                        <a:t>1600+ Group Policies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6" name="Freeform 81"/>
          <p:cNvSpPr>
            <a:spLocks/>
          </p:cNvSpPr>
          <p:nvPr/>
        </p:nvSpPr>
        <p:spPr bwMode="black">
          <a:xfrm>
            <a:off x="6765090" y="1858792"/>
            <a:ext cx="432726" cy="58921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
        <p:nvSpPr>
          <p:cNvPr id="28" name="Right Arrow 27"/>
          <p:cNvSpPr/>
          <p:nvPr/>
        </p:nvSpPr>
        <p:spPr>
          <a:xfrm>
            <a:off x="5992612" y="1915793"/>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sp>
        <p:nvSpPr>
          <p:cNvPr id="29" name="Right Arrow 28"/>
          <p:cNvSpPr/>
          <p:nvPr/>
        </p:nvSpPr>
        <p:spPr>
          <a:xfrm>
            <a:off x="9070805" y="1914799"/>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pSp>
        <p:nvGrpSpPr>
          <p:cNvPr id="32" name="Group 31"/>
          <p:cNvGrpSpPr/>
          <p:nvPr/>
        </p:nvGrpSpPr>
        <p:grpSpPr>
          <a:xfrm>
            <a:off x="553784" y="1873150"/>
            <a:ext cx="625805" cy="540690"/>
            <a:chOff x="1863936" y="2516986"/>
            <a:chExt cx="4470400" cy="3862388"/>
          </a:xfrm>
          <a:solidFill>
            <a:schemeClr val="bg2"/>
          </a:solidFill>
        </p:grpSpPr>
        <p:sp>
          <p:nvSpPr>
            <p:cNvPr id="33" name="Freeform 32"/>
            <p:cNvSpPr>
              <a:spLocks/>
            </p:cNvSpPr>
            <p:nvPr/>
          </p:nvSpPr>
          <p:spPr bwMode="auto">
            <a:xfrm>
              <a:off x="3721311" y="5325274"/>
              <a:ext cx="217488" cy="117475"/>
            </a:xfrm>
            <a:custGeom>
              <a:avLst/>
              <a:gdLst>
                <a:gd name="T0" fmla="*/ 0 w 58"/>
                <a:gd name="T1" fmla="*/ 0 h 31"/>
                <a:gd name="T2" fmla="*/ 0 w 58"/>
                <a:gd name="T3" fmla="*/ 31 h 31"/>
                <a:gd name="T4" fmla="*/ 58 w 58"/>
                <a:gd name="T5" fmla="*/ 31 h 31"/>
                <a:gd name="T6" fmla="*/ 0 w 58"/>
                <a:gd name="T7" fmla="*/ 0 h 31"/>
              </a:gdLst>
              <a:ahLst/>
              <a:cxnLst>
                <a:cxn ang="0">
                  <a:pos x="T0" y="T1"/>
                </a:cxn>
                <a:cxn ang="0">
                  <a:pos x="T2" y="T3"/>
                </a:cxn>
                <a:cxn ang="0">
                  <a:pos x="T4" y="T5"/>
                </a:cxn>
                <a:cxn ang="0">
                  <a:pos x="T6" y="T7"/>
                </a:cxn>
              </a:cxnLst>
              <a:rect l="0" t="0" r="r" b="b"/>
              <a:pathLst>
                <a:path w="58" h="31">
                  <a:moveTo>
                    <a:pt x="0" y="0"/>
                  </a:moveTo>
                  <a:cubicBezTo>
                    <a:pt x="0" y="31"/>
                    <a:pt x="0" y="31"/>
                    <a:pt x="0" y="31"/>
                  </a:cubicBezTo>
                  <a:cubicBezTo>
                    <a:pt x="58" y="31"/>
                    <a:pt x="58" y="31"/>
                    <a:pt x="58" y="31"/>
                  </a:cubicBezTo>
                  <a:cubicBezTo>
                    <a:pt x="41" y="19"/>
                    <a:pt x="22" y="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34" name="Freeform 33"/>
            <p:cNvSpPr>
              <a:spLocks/>
            </p:cNvSpPr>
            <p:nvPr/>
          </p:nvSpPr>
          <p:spPr bwMode="auto">
            <a:xfrm>
              <a:off x="1863936" y="4995074"/>
              <a:ext cx="2335213" cy="1384300"/>
            </a:xfrm>
            <a:custGeom>
              <a:avLst/>
              <a:gdLst>
                <a:gd name="T0" fmla="*/ 605 w 621"/>
                <a:gd name="T1" fmla="*/ 300 h 368"/>
                <a:gd name="T2" fmla="*/ 16 w 621"/>
                <a:gd name="T3" fmla="*/ 300 h 368"/>
                <a:gd name="T4" fmla="*/ 12 w 621"/>
                <a:gd name="T5" fmla="*/ 226 h 368"/>
                <a:gd name="T6" fmla="*/ 609 w 621"/>
                <a:gd name="T7" fmla="*/ 226 h 368"/>
                <a:gd name="T8" fmla="*/ 605 w 621"/>
                <a:gd name="T9" fmla="*/ 300 h 368"/>
              </a:gdLst>
              <a:ahLst/>
              <a:cxnLst>
                <a:cxn ang="0">
                  <a:pos x="T0" y="T1"/>
                </a:cxn>
                <a:cxn ang="0">
                  <a:pos x="T2" y="T3"/>
                </a:cxn>
                <a:cxn ang="0">
                  <a:pos x="T4" y="T5"/>
                </a:cxn>
                <a:cxn ang="0">
                  <a:pos x="T6" y="T7"/>
                </a:cxn>
                <a:cxn ang="0">
                  <a:pos x="T8" y="T9"/>
                </a:cxn>
              </a:cxnLst>
              <a:rect l="0" t="0" r="r" b="b"/>
              <a:pathLst>
                <a:path w="621" h="368">
                  <a:moveTo>
                    <a:pt x="605" y="300"/>
                  </a:moveTo>
                  <a:cubicBezTo>
                    <a:pt x="408" y="368"/>
                    <a:pt x="212" y="367"/>
                    <a:pt x="16" y="300"/>
                  </a:cubicBezTo>
                  <a:cubicBezTo>
                    <a:pt x="12" y="226"/>
                    <a:pt x="12" y="226"/>
                    <a:pt x="12" y="226"/>
                  </a:cubicBezTo>
                  <a:cubicBezTo>
                    <a:pt x="0" y="1"/>
                    <a:pt x="621" y="0"/>
                    <a:pt x="609" y="226"/>
                  </a:cubicBezTo>
                  <a:lnTo>
                    <a:pt x="605"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36" name="Oval 34"/>
            <p:cNvSpPr>
              <a:spLocks noChangeArrowheads="1"/>
            </p:cNvSpPr>
            <p:nvPr/>
          </p:nvSpPr>
          <p:spPr bwMode="auto">
            <a:xfrm>
              <a:off x="2360824" y="3679036"/>
              <a:ext cx="1341438" cy="134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5" name="Rectangle 35"/>
            <p:cNvSpPr>
              <a:spLocks noChangeArrowheads="1"/>
            </p:cNvSpPr>
            <p:nvPr/>
          </p:nvSpPr>
          <p:spPr bwMode="auto">
            <a:xfrm>
              <a:off x="4364249" y="2516986"/>
              <a:ext cx="442913" cy="292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6" name="Rectangle 36"/>
            <p:cNvSpPr>
              <a:spLocks noChangeArrowheads="1"/>
            </p:cNvSpPr>
            <p:nvPr/>
          </p:nvSpPr>
          <p:spPr bwMode="auto">
            <a:xfrm>
              <a:off x="5002424" y="2836074"/>
              <a:ext cx="447675" cy="260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7" name="Rectangle 37"/>
            <p:cNvSpPr>
              <a:spLocks noChangeArrowheads="1"/>
            </p:cNvSpPr>
            <p:nvPr/>
          </p:nvSpPr>
          <p:spPr bwMode="auto">
            <a:xfrm>
              <a:off x="5645361" y="3479011"/>
              <a:ext cx="447675" cy="1963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8" name="Freeform 38"/>
            <p:cNvSpPr>
              <a:spLocks/>
            </p:cNvSpPr>
            <p:nvPr/>
          </p:nvSpPr>
          <p:spPr bwMode="auto">
            <a:xfrm>
              <a:off x="4299161" y="5555461"/>
              <a:ext cx="2035175" cy="311150"/>
            </a:xfrm>
            <a:custGeom>
              <a:avLst/>
              <a:gdLst>
                <a:gd name="T0" fmla="*/ 0 w 541"/>
                <a:gd name="T1" fmla="*/ 0 h 83"/>
                <a:gd name="T2" fmla="*/ 15 w 541"/>
                <a:gd name="T3" fmla="*/ 80 h 83"/>
                <a:gd name="T4" fmla="*/ 15 w 541"/>
                <a:gd name="T5" fmla="*/ 83 h 83"/>
                <a:gd name="T6" fmla="*/ 541 w 541"/>
                <a:gd name="T7" fmla="*/ 83 h 83"/>
                <a:gd name="T8" fmla="*/ 541 w 541"/>
                <a:gd name="T9" fmla="*/ 0 h 83"/>
                <a:gd name="T10" fmla="*/ 0 w 541"/>
                <a:gd name="T11" fmla="*/ 0 h 83"/>
              </a:gdLst>
              <a:ahLst/>
              <a:cxnLst>
                <a:cxn ang="0">
                  <a:pos x="T0" y="T1"/>
                </a:cxn>
                <a:cxn ang="0">
                  <a:pos x="T2" y="T3"/>
                </a:cxn>
                <a:cxn ang="0">
                  <a:pos x="T4" y="T5"/>
                </a:cxn>
                <a:cxn ang="0">
                  <a:pos x="T6" y="T7"/>
                </a:cxn>
                <a:cxn ang="0">
                  <a:pos x="T8" y="T9"/>
                </a:cxn>
                <a:cxn ang="0">
                  <a:pos x="T10" y="T11"/>
                </a:cxn>
              </a:cxnLst>
              <a:rect l="0" t="0" r="r" b="b"/>
              <a:pathLst>
                <a:path w="541" h="83">
                  <a:moveTo>
                    <a:pt x="0" y="0"/>
                  </a:moveTo>
                  <a:cubicBezTo>
                    <a:pt x="11" y="25"/>
                    <a:pt x="17" y="52"/>
                    <a:pt x="15" y="80"/>
                  </a:cubicBezTo>
                  <a:cubicBezTo>
                    <a:pt x="15" y="83"/>
                    <a:pt x="15" y="83"/>
                    <a:pt x="15" y="83"/>
                  </a:cubicBezTo>
                  <a:cubicBezTo>
                    <a:pt x="541" y="83"/>
                    <a:pt x="541" y="83"/>
                    <a:pt x="541" y="83"/>
                  </a:cubicBezTo>
                  <a:cubicBezTo>
                    <a:pt x="541" y="0"/>
                    <a:pt x="541" y="0"/>
                    <a:pt x="54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sp>
          <p:nvSpPr>
            <p:cNvPr id="49" name="Freeform 39"/>
            <p:cNvSpPr>
              <a:spLocks/>
            </p:cNvSpPr>
            <p:nvPr/>
          </p:nvSpPr>
          <p:spPr bwMode="auto">
            <a:xfrm>
              <a:off x="3721311" y="3479011"/>
              <a:ext cx="447675" cy="1887538"/>
            </a:xfrm>
            <a:custGeom>
              <a:avLst/>
              <a:gdLst>
                <a:gd name="T0" fmla="*/ 50 w 119"/>
                <a:gd name="T1" fmla="*/ 232 h 502"/>
                <a:gd name="T2" fmla="*/ 0 w 119"/>
                <a:gd name="T3" fmla="*/ 375 h 502"/>
                <a:gd name="T4" fmla="*/ 0 w 119"/>
                <a:gd name="T5" fmla="*/ 433 h 502"/>
                <a:gd name="T6" fmla="*/ 119 w 119"/>
                <a:gd name="T7" fmla="*/ 502 h 502"/>
                <a:gd name="T8" fmla="*/ 119 w 119"/>
                <a:gd name="T9" fmla="*/ 0 h 502"/>
                <a:gd name="T10" fmla="*/ 0 w 119"/>
                <a:gd name="T11" fmla="*/ 0 h 502"/>
                <a:gd name="T12" fmla="*/ 0 w 119"/>
                <a:gd name="T13" fmla="*/ 89 h 502"/>
                <a:gd name="T14" fmla="*/ 50 w 119"/>
                <a:gd name="T15" fmla="*/ 232 h 5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02">
                  <a:moveTo>
                    <a:pt x="50" y="232"/>
                  </a:moveTo>
                  <a:cubicBezTo>
                    <a:pt x="50" y="286"/>
                    <a:pt x="31" y="336"/>
                    <a:pt x="0" y="375"/>
                  </a:cubicBezTo>
                  <a:cubicBezTo>
                    <a:pt x="0" y="433"/>
                    <a:pt x="0" y="433"/>
                    <a:pt x="0" y="433"/>
                  </a:cubicBezTo>
                  <a:cubicBezTo>
                    <a:pt x="49" y="450"/>
                    <a:pt x="90" y="473"/>
                    <a:pt x="119" y="502"/>
                  </a:cubicBezTo>
                  <a:cubicBezTo>
                    <a:pt x="119" y="0"/>
                    <a:pt x="119" y="0"/>
                    <a:pt x="119" y="0"/>
                  </a:cubicBezTo>
                  <a:cubicBezTo>
                    <a:pt x="0" y="0"/>
                    <a:pt x="0" y="0"/>
                    <a:pt x="0" y="0"/>
                  </a:cubicBezTo>
                  <a:cubicBezTo>
                    <a:pt x="0" y="89"/>
                    <a:pt x="0" y="89"/>
                    <a:pt x="0" y="89"/>
                  </a:cubicBezTo>
                  <a:cubicBezTo>
                    <a:pt x="31" y="128"/>
                    <a:pt x="50" y="178"/>
                    <a:pt x="5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000000"/>
                </a:solidFill>
              </a:endParaRPr>
            </a:p>
          </p:txBody>
        </p:sp>
      </p:grpSp>
      <p:grpSp>
        <p:nvGrpSpPr>
          <p:cNvPr id="50" name="Group 49"/>
          <p:cNvGrpSpPr/>
          <p:nvPr/>
        </p:nvGrpSpPr>
        <p:grpSpPr bwMode="black">
          <a:xfrm>
            <a:off x="3709973" y="1850013"/>
            <a:ext cx="540503" cy="580947"/>
            <a:chOff x="1435100" y="3879850"/>
            <a:chExt cx="739775" cy="795338"/>
          </a:xfrm>
          <a:solidFill>
            <a:schemeClr val="tx1"/>
          </a:solidFill>
        </p:grpSpPr>
        <p:sp>
          <p:nvSpPr>
            <p:cNvPr id="51"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2"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3"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4"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5"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6"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7"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8"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9"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grpSp>
      <p:sp>
        <p:nvSpPr>
          <p:cNvPr id="60" name="Freeform 78"/>
          <p:cNvSpPr>
            <a:spLocks noEditPoints="1"/>
          </p:cNvSpPr>
          <p:nvPr/>
        </p:nvSpPr>
        <p:spPr bwMode="black">
          <a:xfrm>
            <a:off x="9723437" y="1869800"/>
            <a:ext cx="626270" cy="59935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Tree>
    <p:extLst>
      <p:ext uri="{BB962C8B-B14F-4D97-AF65-F5344CB8AC3E}">
        <p14:creationId xmlns:p14="http://schemas.microsoft.com/office/powerpoint/2010/main" val="3583742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5400" spc="-210" dirty="0">
                <a:solidFill>
                  <a:schemeClr val="bg1"/>
                </a:solidFill>
                <a:ea typeface="+mn-ea"/>
                <a:cs typeface="Segoe UI Semibold" panose="020B0702040204020203" pitchFamily="34" charset="0"/>
              </a:rPr>
              <a:t>Customer Guidance</a:t>
            </a:r>
          </a:p>
        </p:txBody>
      </p:sp>
      <p:graphicFrame>
        <p:nvGraphicFramePr>
          <p:cNvPr id="5" name="Diagram 4"/>
          <p:cNvGraphicFramePr/>
          <p:nvPr>
            <p:extLst/>
          </p:nvPr>
        </p:nvGraphicFramePr>
        <p:xfrm>
          <a:off x="924877" y="2790850"/>
          <a:ext cx="10591800" cy="3525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1697037" y="1081686"/>
            <a:ext cx="9067800" cy="1577376"/>
          </a:xfrm>
          <a:prstGeom prst="rect">
            <a:avLst/>
          </a:prstGeom>
        </p:spPr>
        <p:txBody>
          <a:bodyPr vert="horz" wrap="square" lIns="149217" tIns="93260" rIns="149217" bIns="93260" rtlCol="0" anchor="t">
            <a:noAutofit/>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algn="ctr"/>
            <a:r>
              <a:rPr sz="4400">
                <a:solidFill>
                  <a:srgbClr val="000000"/>
                </a:solidFill>
              </a:rPr>
              <a:t>Upgrade to </a:t>
            </a:r>
            <a:r>
              <a:rPr sz="4400" smtClean="0">
                <a:solidFill>
                  <a:srgbClr val="000000"/>
                </a:solidFill>
              </a:rPr>
              <a:t>Internet Explorer 11  </a:t>
            </a:r>
            <a:r>
              <a:rPr sz="4400">
                <a:solidFill>
                  <a:srgbClr val="000000"/>
                </a:solidFill>
              </a:rPr>
              <a:t>to </a:t>
            </a:r>
            <a:r>
              <a:rPr sz="4400" smtClean="0">
                <a:solidFill>
                  <a:srgbClr val="000000"/>
                </a:solidFill>
              </a:rPr>
              <a:t>stay supported and prepare </a:t>
            </a:r>
            <a:r>
              <a:rPr sz="4400">
                <a:solidFill>
                  <a:srgbClr val="000000"/>
                </a:solidFill>
              </a:rPr>
              <a:t>for Windows 10</a:t>
            </a:r>
          </a:p>
        </p:txBody>
      </p:sp>
    </p:spTree>
    <p:extLst>
      <p:ext uri="{BB962C8B-B14F-4D97-AF65-F5344CB8AC3E}">
        <p14:creationId xmlns:p14="http://schemas.microsoft.com/office/powerpoint/2010/main" val="18516994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spc="-300" dirty="0" smtClean="0"/>
              <a:t>Next Steps</a:t>
            </a:r>
            <a:endParaRPr lang="en-US" sz="7200" spc="-300" dirty="0"/>
          </a:p>
        </p:txBody>
      </p:sp>
      <p:sp>
        <p:nvSpPr>
          <p:cNvPr id="5" name="Text Placeholder 4"/>
          <p:cNvSpPr>
            <a:spLocks noGrp="1"/>
          </p:cNvSpPr>
          <p:nvPr>
            <p:ph type="body" sz="quarter" idx="10"/>
          </p:nvPr>
        </p:nvSpPr>
        <p:spPr>
          <a:xfrm>
            <a:off x="3017837" y="3649662"/>
            <a:ext cx="9137192" cy="3062377"/>
          </a:xfrm>
        </p:spPr>
        <p:txBody>
          <a:bodyPr/>
          <a:lstStyle/>
          <a:p>
            <a:pPr algn="r">
              <a:spcAft>
                <a:spcPts val="0"/>
              </a:spcAft>
            </a:pPr>
            <a:r>
              <a:rPr lang="en-US" sz="3600" dirty="0" smtClean="0"/>
              <a:t>All of the tools and resources </a:t>
            </a:r>
          </a:p>
          <a:p>
            <a:pPr algn="r">
              <a:spcAft>
                <a:spcPts val="3000"/>
              </a:spcAft>
            </a:pPr>
            <a:r>
              <a:rPr lang="en-US" sz="3600" dirty="0" smtClean="0"/>
              <a:t>in this session are available today</a:t>
            </a:r>
            <a:endParaRPr lang="en-US" sz="3600" dirty="0"/>
          </a:p>
          <a:p>
            <a:pPr algn="r">
              <a:spcAft>
                <a:spcPts val="0"/>
              </a:spcAft>
            </a:pPr>
            <a:r>
              <a:rPr lang="en-US" sz="3600" dirty="0" smtClean="0"/>
              <a:t>Upgrade to Internet Explorer 11</a:t>
            </a:r>
          </a:p>
          <a:p>
            <a:pPr algn="r">
              <a:spcAft>
                <a:spcPts val="0"/>
              </a:spcAft>
            </a:pPr>
            <a:r>
              <a:rPr lang="en-US" sz="3600" dirty="0" smtClean="0"/>
              <a:t>for support after January 12, 2016</a:t>
            </a:r>
          </a:p>
          <a:p>
            <a:pPr algn="r">
              <a:spcAft>
                <a:spcPts val="0"/>
              </a:spcAft>
            </a:pPr>
            <a:r>
              <a:rPr lang="en-US" sz="3600" dirty="0" smtClean="0"/>
              <a:t>and to ease migrations to Windows 10</a:t>
            </a:r>
          </a:p>
        </p:txBody>
      </p:sp>
    </p:spTree>
    <p:extLst>
      <p:ext uri="{BB962C8B-B14F-4D97-AF65-F5344CB8AC3E}">
        <p14:creationId xmlns:p14="http://schemas.microsoft.com/office/powerpoint/2010/main" val="1993161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6537" y="2760834"/>
            <a:ext cx="11905488" cy="3327228"/>
          </a:xfrm>
          <a:prstGeom prst="rect">
            <a:avLst/>
          </a:prstGeom>
          <a:solidFill>
            <a:srgbClr val="E4E4E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37" y="1973262"/>
            <a:ext cx="11905488" cy="682105"/>
          </a:xfrm>
          <a:prstGeom prst="rect">
            <a:avLst/>
          </a:prstGeom>
        </p:spPr>
      </p:pic>
      <p:sp>
        <p:nvSpPr>
          <p:cNvPr id="7" name="TextBox 6"/>
          <p:cNvSpPr txBox="1"/>
          <p:nvPr/>
        </p:nvSpPr>
        <p:spPr>
          <a:xfrm>
            <a:off x="1656397" y="2156142"/>
            <a:ext cx="623696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rgbClr val="000000"/>
                    </a:gs>
                    <a:gs pos="30000">
                      <a:srgbClr val="000000"/>
                    </a:gs>
                  </a:gsLst>
                  <a:lin ang="5400000" scaled="0"/>
                </a:gradFill>
                <a:latin typeface="Calibri (body)"/>
              </a:rPr>
              <a:t>Internet Explorer 11 Upgrade Resources</a:t>
            </a:r>
          </a:p>
        </p:txBody>
      </p:sp>
      <p:sp>
        <p:nvSpPr>
          <p:cNvPr id="8" name="TextBox 7"/>
          <p:cNvSpPr txBox="1"/>
          <p:nvPr/>
        </p:nvSpPr>
        <p:spPr>
          <a:xfrm>
            <a:off x="7597286" y="2188364"/>
            <a:ext cx="592150" cy="572464"/>
          </a:xfrm>
          <a:prstGeom prst="rect">
            <a:avLst/>
          </a:prstGeom>
          <a:noFill/>
        </p:spPr>
        <p:txBody>
          <a:bodyPr wrap="none" lIns="182880" tIns="146304" rIns="182880" bIns="146304" rtlCol="0">
            <a:spAutoFit/>
          </a:bodyPr>
          <a:lstStyle/>
          <a:p>
            <a:pPr>
              <a:lnSpc>
                <a:spcPct val="90000"/>
              </a:lnSpc>
              <a:spcAft>
                <a:spcPts val="600"/>
              </a:spcAft>
            </a:pPr>
            <a:r>
              <a:rPr lang="en-US" sz="2000" spc="-200" dirty="0" smtClean="0">
                <a:gradFill>
                  <a:gsLst>
                    <a:gs pos="2917">
                      <a:srgbClr val="000000"/>
                    </a:gs>
                    <a:gs pos="30000">
                      <a:srgbClr val="000000"/>
                    </a:gs>
                  </a:gsLst>
                  <a:lin ang="5400000" scaled="0"/>
                </a:gradFill>
                <a:latin typeface="Calibri Light" panose="020F0302020204030204" pitchFamily="34" charset="0"/>
              </a:rPr>
              <a:t>CR</a:t>
            </a:r>
          </a:p>
        </p:txBody>
      </p:sp>
      <p:sp>
        <p:nvSpPr>
          <p:cNvPr id="2" name="TextBox 1"/>
          <p:cNvSpPr txBox="1"/>
          <p:nvPr/>
        </p:nvSpPr>
        <p:spPr>
          <a:xfrm>
            <a:off x="694781" y="3118018"/>
            <a:ext cx="11049000" cy="2252924"/>
          </a:xfrm>
          <a:prstGeom prst="rect">
            <a:avLst/>
          </a:prstGeom>
          <a:noFill/>
        </p:spPr>
        <p:txBody>
          <a:bodyPr wrap="square" lIns="182880" tIns="146304" rIns="182880" bIns="146304" rtlCol="0">
            <a:spAutoFit/>
          </a:bodyPr>
          <a:lstStyle/>
          <a:p>
            <a:pPr marL="571500" indent="-571500">
              <a:lnSpc>
                <a:spcPct val="90000"/>
              </a:lnSpc>
              <a:spcAft>
                <a:spcPts val="1800"/>
              </a:spcAft>
              <a:buFont typeface="Arial" panose="020B0604020202020204" pitchFamily="34" charset="0"/>
              <a:buChar char="•"/>
            </a:pPr>
            <a:r>
              <a:rPr lang="en-US" sz="3600" dirty="0">
                <a:gradFill>
                  <a:gsLst>
                    <a:gs pos="2917">
                      <a:srgbClr val="000000"/>
                    </a:gs>
                    <a:gs pos="30000">
                      <a:srgbClr val="000000"/>
                    </a:gs>
                  </a:gsLst>
                  <a:lin ang="5400000" scaled="0"/>
                </a:gradFill>
              </a:rPr>
              <a:t>TechNet for IT Pros: technet.microsoft.com/</a:t>
            </a:r>
            <a:r>
              <a:rPr lang="en-US" sz="3600" dirty="0" err="1">
                <a:gradFill>
                  <a:gsLst>
                    <a:gs pos="2917">
                      <a:srgbClr val="000000"/>
                    </a:gs>
                    <a:gs pos="30000">
                      <a:srgbClr val="000000"/>
                    </a:gs>
                  </a:gsLst>
                  <a:lin ang="5400000" scaled="0"/>
                </a:gradFill>
              </a:rPr>
              <a:t>ie</a:t>
            </a:r>
            <a:endParaRPr lang="en-US" sz="3600" dirty="0">
              <a:gradFill>
                <a:gsLst>
                  <a:gs pos="2917">
                    <a:srgbClr val="000000"/>
                  </a:gs>
                  <a:gs pos="30000">
                    <a:srgbClr val="000000"/>
                  </a:gs>
                </a:gsLst>
                <a:lin ang="5400000" scaled="0"/>
              </a:gradFill>
            </a:endParaRPr>
          </a:p>
          <a:p>
            <a:pPr marL="571500" indent="-571500">
              <a:lnSpc>
                <a:spcPct val="90000"/>
              </a:lnSpc>
              <a:spcAft>
                <a:spcPts val="1800"/>
              </a:spcAft>
              <a:buFont typeface="Arial" panose="020B0604020202020204" pitchFamily="34" charset="0"/>
              <a:buChar char="•"/>
            </a:pPr>
            <a:r>
              <a:rPr lang="en-US" sz="3600" dirty="0">
                <a:gradFill>
                  <a:gsLst>
                    <a:gs pos="2917">
                      <a:srgbClr val="000000"/>
                    </a:gs>
                    <a:gs pos="30000">
                      <a:srgbClr val="000000"/>
                    </a:gs>
                  </a:gsLst>
                  <a:lin ang="5400000" scaled="0"/>
                </a:gradFill>
              </a:rPr>
              <a:t>MSDN for Developers</a:t>
            </a:r>
            <a:r>
              <a:rPr lang="en-US" sz="3600">
                <a:gradFill>
                  <a:gsLst>
                    <a:gs pos="2917">
                      <a:srgbClr val="000000"/>
                    </a:gs>
                    <a:gs pos="30000">
                      <a:srgbClr val="000000"/>
                    </a:gs>
                  </a:gsLst>
                  <a:lin ang="5400000" scaled="0"/>
                </a:gradFill>
              </a:rPr>
              <a:t>:  </a:t>
            </a:r>
            <a:r>
              <a:rPr lang="en-US" sz="3600" smtClean="0">
                <a:gradFill>
                  <a:gsLst>
                    <a:gs pos="2917">
                      <a:srgbClr val="000000"/>
                    </a:gs>
                    <a:gs pos="30000">
                      <a:srgbClr val="000000"/>
                    </a:gs>
                  </a:gsLst>
                  <a:lin ang="5400000" scaled="0"/>
                </a:gradFill>
              </a:rPr>
              <a:t>msdn.microsoft.com/ie</a:t>
            </a:r>
            <a:endParaRPr lang="en-US" sz="3600" dirty="0">
              <a:gradFill>
                <a:gsLst>
                  <a:gs pos="2917">
                    <a:srgbClr val="000000"/>
                  </a:gs>
                  <a:gs pos="30000">
                    <a:srgbClr val="000000"/>
                  </a:gs>
                </a:gsLst>
                <a:lin ang="5400000" scaled="0"/>
              </a:gradFill>
            </a:endParaRPr>
          </a:p>
          <a:p>
            <a:pPr marL="571500" indent="-571500">
              <a:lnSpc>
                <a:spcPct val="90000"/>
              </a:lnSpc>
              <a:spcAft>
                <a:spcPts val="1800"/>
              </a:spcAft>
              <a:buFont typeface="Arial" panose="020B0604020202020204" pitchFamily="34" charset="0"/>
              <a:buChar char="•"/>
            </a:pPr>
            <a:r>
              <a:rPr lang="en-US" sz="3600" dirty="0">
                <a:gradFill>
                  <a:gsLst>
                    <a:gs pos="2917">
                      <a:srgbClr val="000000"/>
                    </a:gs>
                    <a:gs pos="30000">
                      <a:srgbClr val="000000"/>
                    </a:gs>
                  </a:gsLst>
                  <a:lin ang="5400000" scaled="0"/>
                </a:gradFill>
              </a:rPr>
              <a:t>Upgrading Apps to Modern Standards:  modern.ie</a:t>
            </a:r>
          </a:p>
        </p:txBody>
      </p:sp>
    </p:spTree>
    <p:extLst>
      <p:ext uri="{BB962C8B-B14F-4D97-AF65-F5344CB8AC3E}">
        <p14:creationId xmlns:p14="http://schemas.microsoft.com/office/powerpoint/2010/main" val="21921141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3301"/>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3801"/>
                            </p:stCondLst>
                            <p:childTnLst>
                              <p:par>
                                <p:cTn id="11" presetID="1" presetClass="exit" presetSubtype="0" fill="hold" grpId="1" nodeType="afterEffect">
                                  <p:stCondLst>
                                    <p:cond delay="500"/>
                                  </p:stCondLst>
                                  <p:childTnLst>
                                    <p:set>
                                      <p:cBhvr>
                                        <p:cTn id="12" dur="1" fill="hold">
                                          <p:stCondLst>
                                            <p:cond delay="0"/>
                                          </p:stCondLst>
                                        </p:cTn>
                                        <p:tgtEl>
                                          <p:spTgt spid="8"/>
                                        </p:tgtEl>
                                        <p:attrNameLst>
                                          <p:attrName>style.visibility</p:attrName>
                                        </p:attrNameLst>
                                      </p:cBhvr>
                                      <p:to>
                                        <p:strVal val="hidden"/>
                                      </p:to>
                                    </p:set>
                                  </p:childTnLst>
                                </p:cTn>
                              </p:par>
                            </p:childTnLst>
                          </p:cTn>
                        </p:par>
                        <p:par>
                          <p:cTn id="13" fill="hold">
                            <p:stCondLst>
                              <p:cond delay="4301"/>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6537" y="2651015"/>
            <a:ext cx="11905488" cy="3327228"/>
          </a:xfrm>
          <a:prstGeom prst="rect">
            <a:avLst/>
          </a:prstGeom>
          <a:solidFill>
            <a:srgbClr val="E4E4E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aphicFrame>
        <p:nvGraphicFramePr>
          <p:cNvPr id="4" name="Table 1"/>
          <p:cNvGraphicFramePr>
            <a:graphicFrameLocks noGrp="1"/>
          </p:cNvGraphicFramePr>
          <p:nvPr>
            <p:extLst/>
          </p:nvPr>
        </p:nvGraphicFramePr>
        <p:xfrm>
          <a:off x="274638" y="2640683"/>
          <a:ext cx="11887200" cy="3876040"/>
        </p:xfrm>
        <a:graphic>
          <a:graphicData uri="http://schemas.openxmlformats.org/drawingml/2006/table">
            <a:tbl>
              <a:tblPr firstRow="1" bandRow="1">
                <a:tableStyleId>{5C22544A-7EE6-4342-B048-85BDC9FD1C3A}</a:tableStyleId>
              </a:tblPr>
              <a:tblGrid>
                <a:gridCol w="1389413"/>
                <a:gridCol w="1312223"/>
                <a:gridCol w="1389413"/>
                <a:gridCol w="5480462"/>
                <a:gridCol w="2315689"/>
              </a:tblGrid>
              <a:tr h="370840">
                <a:tc>
                  <a:txBody>
                    <a:bodyPr/>
                    <a:lstStyle/>
                    <a:p>
                      <a:r>
                        <a:rPr lang="en-US" dirty="0" smtClean="0">
                          <a:solidFill>
                            <a:schemeClr val="tx2"/>
                          </a:solidFill>
                        </a:rPr>
                        <a:t>Day</a:t>
                      </a:r>
                      <a:endParaRPr lang="en-US" dirty="0">
                        <a:solidFill>
                          <a:schemeClr val="tx2"/>
                        </a:solidFill>
                      </a:endParaRPr>
                    </a:p>
                  </a:txBody>
                  <a:tcPr>
                    <a:solidFill>
                      <a:srgbClr val="969696"/>
                    </a:solidFill>
                  </a:tcPr>
                </a:tc>
                <a:tc>
                  <a:txBody>
                    <a:bodyPr/>
                    <a:lstStyle/>
                    <a:p>
                      <a:r>
                        <a:rPr lang="en-US" dirty="0" smtClean="0">
                          <a:solidFill>
                            <a:schemeClr val="tx2"/>
                          </a:solidFill>
                        </a:rPr>
                        <a:t>Time</a:t>
                      </a:r>
                      <a:endParaRPr lang="en-US" dirty="0">
                        <a:solidFill>
                          <a:schemeClr val="tx2"/>
                        </a:solidFill>
                      </a:endParaRPr>
                    </a:p>
                  </a:txBody>
                  <a:tcPr>
                    <a:solidFill>
                      <a:srgbClr val="969696"/>
                    </a:solidFill>
                  </a:tcPr>
                </a:tc>
                <a:tc>
                  <a:txBody>
                    <a:bodyPr/>
                    <a:lstStyle/>
                    <a:p>
                      <a:r>
                        <a:rPr lang="en-US" dirty="0" smtClean="0">
                          <a:solidFill>
                            <a:schemeClr val="tx2"/>
                          </a:solidFill>
                        </a:rPr>
                        <a:t>Location</a:t>
                      </a:r>
                      <a:endParaRPr lang="en-US" dirty="0">
                        <a:solidFill>
                          <a:schemeClr val="tx2"/>
                        </a:solidFill>
                      </a:endParaRPr>
                    </a:p>
                  </a:txBody>
                  <a:tcPr>
                    <a:solidFill>
                      <a:srgbClr val="969696"/>
                    </a:solidFill>
                  </a:tcPr>
                </a:tc>
                <a:tc>
                  <a:txBody>
                    <a:bodyPr/>
                    <a:lstStyle/>
                    <a:p>
                      <a:r>
                        <a:rPr lang="en-US" dirty="0" smtClean="0">
                          <a:solidFill>
                            <a:schemeClr val="tx2"/>
                          </a:solidFill>
                        </a:rPr>
                        <a:t>Topic</a:t>
                      </a:r>
                      <a:endParaRPr lang="en-US" dirty="0">
                        <a:solidFill>
                          <a:schemeClr val="tx2"/>
                        </a:solidFill>
                      </a:endParaRPr>
                    </a:p>
                  </a:txBody>
                  <a:tcPr>
                    <a:solidFill>
                      <a:srgbClr val="969696"/>
                    </a:solidFill>
                  </a:tcPr>
                </a:tc>
                <a:tc>
                  <a:txBody>
                    <a:bodyPr/>
                    <a:lstStyle/>
                    <a:p>
                      <a:r>
                        <a:rPr lang="en-US" dirty="0" smtClean="0">
                          <a:solidFill>
                            <a:schemeClr val="tx2"/>
                          </a:solidFill>
                        </a:rPr>
                        <a:t>Speaker</a:t>
                      </a:r>
                      <a:endParaRPr lang="en-US" dirty="0">
                        <a:solidFill>
                          <a:schemeClr val="tx2"/>
                        </a:solidFill>
                      </a:endParaRPr>
                    </a:p>
                  </a:txBody>
                  <a:tcPr>
                    <a:solidFill>
                      <a:srgbClr val="969696"/>
                    </a:solidFill>
                  </a:tcPr>
                </a:tc>
              </a:tr>
              <a:tr h="370840">
                <a:tc rowSpan="2">
                  <a:txBody>
                    <a:bodyPr/>
                    <a:lstStyle/>
                    <a:p>
                      <a:r>
                        <a:rPr lang="en-US" dirty="0" smtClean="0">
                          <a:solidFill>
                            <a:schemeClr val="tx2"/>
                          </a:solidFill>
                        </a:rPr>
                        <a:t>Monday</a:t>
                      </a:r>
                      <a:endParaRPr lang="en-US" dirty="0">
                        <a:solidFill>
                          <a:schemeClr val="tx2"/>
                        </a:solidFill>
                      </a:endParaRPr>
                    </a:p>
                  </a:txBody>
                  <a:tcPr anchor="ctr">
                    <a:solidFill>
                      <a:srgbClr val="0078D7"/>
                    </a:solidFill>
                  </a:tcPr>
                </a:tc>
                <a:tc>
                  <a:txBody>
                    <a:bodyPr/>
                    <a:lstStyle/>
                    <a:p>
                      <a:r>
                        <a:rPr lang="en-US" dirty="0" smtClean="0">
                          <a:solidFill>
                            <a:schemeClr val="tx2"/>
                          </a:solidFill>
                        </a:rPr>
                        <a:t>1:30pm</a:t>
                      </a:r>
                      <a:endParaRPr lang="en-US" dirty="0">
                        <a:solidFill>
                          <a:schemeClr val="tx2"/>
                        </a:solidFill>
                      </a:endParaRPr>
                    </a:p>
                  </a:txBody>
                  <a:tcPr>
                    <a:solidFill>
                      <a:srgbClr val="0078D7"/>
                    </a:solidFill>
                  </a:tcPr>
                </a:tc>
                <a:tc>
                  <a:txBody>
                    <a:bodyPr/>
                    <a:lstStyle/>
                    <a:p>
                      <a:r>
                        <a:rPr lang="en-US" dirty="0" smtClean="0">
                          <a:solidFill>
                            <a:schemeClr val="tx2"/>
                          </a:solidFill>
                        </a:rPr>
                        <a:t>E253</a:t>
                      </a:r>
                      <a:endParaRPr lang="en-US" dirty="0">
                        <a:solidFill>
                          <a:schemeClr val="tx2"/>
                        </a:solidFill>
                      </a:endParaRPr>
                    </a:p>
                  </a:txBody>
                  <a:tcPr>
                    <a:solidFill>
                      <a:srgbClr val="0078D7"/>
                    </a:solidFill>
                  </a:tcPr>
                </a:tc>
                <a:tc>
                  <a:txBody>
                    <a:bodyPr/>
                    <a:lstStyle/>
                    <a:p>
                      <a:r>
                        <a:rPr lang="en-US" dirty="0" smtClean="0">
                          <a:solidFill>
                            <a:schemeClr val="tx2"/>
                          </a:solidFill>
                        </a:rPr>
                        <a:t>Microsoft Edge Overview</a:t>
                      </a:r>
                      <a:endParaRPr lang="en-US" dirty="0">
                        <a:solidFill>
                          <a:schemeClr val="tx2"/>
                        </a:solidFill>
                      </a:endParaRPr>
                    </a:p>
                  </a:txBody>
                  <a:tcPr>
                    <a:solidFill>
                      <a:srgbClr val="0078D7"/>
                    </a:solidFill>
                  </a:tcPr>
                </a:tc>
                <a:tc>
                  <a:txBody>
                    <a:bodyPr/>
                    <a:lstStyle/>
                    <a:p>
                      <a:r>
                        <a:rPr lang="en-US" dirty="0" smtClean="0">
                          <a:solidFill>
                            <a:schemeClr val="tx2"/>
                          </a:solidFill>
                        </a:rPr>
                        <a:t>Fred</a:t>
                      </a:r>
                      <a:r>
                        <a:rPr lang="en-US" baseline="0" dirty="0" smtClean="0">
                          <a:solidFill>
                            <a:schemeClr val="tx2"/>
                          </a:solidFill>
                        </a:rPr>
                        <a:t> Pullen</a:t>
                      </a:r>
                      <a:endParaRPr lang="en-US" dirty="0">
                        <a:solidFill>
                          <a:schemeClr val="tx2"/>
                        </a:solidFill>
                      </a:endParaRPr>
                    </a:p>
                  </a:txBody>
                  <a:tcPr>
                    <a:solidFill>
                      <a:srgbClr val="0078D7"/>
                    </a:solidFill>
                  </a:tcPr>
                </a:tc>
              </a:tr>
              <a:tr h="370840">
                <a:tc vMerge="1">
                  <a:txBody>
                    <a:bodyPr/>
                    <a:lstStyle/>
                    <a:p>
                      <a:endParaRPr lang="en-US" dirty="0"/>
                    </a:p>
                  </a:txBody>
                  <a:tcPr/>
                </a:tc>
                <a:tc>
                  <a:txBody>
                    <a:bodyPr/>
                    <a:lstStyle/>
                    <a:p>
                      <a:r>
                        <a:rPr lang="en-US" dirty="0" smtClean="0">
                          <a:solidFill>
                            <a:schemeClr val="tx2"/>
                          </a:solidFill>
                        </a:rPr>
                        <a:t>6:00pm</a:t>
                      </a:r>
                      <a:endParaRPr lang="en-US" dirty="0">
                        <a:solidFill>
                          <a:schemeClr val="tx2"/>
                        </a:solidFill>
                      </a:endParaRPr>
                    </a:p>
                  </a:txBody>
                  <a:tcPr>
                    <a:solidFill>
                      <a:srgbClr val="5C2D91"/>
                    </a:solidFill>
                  </a:tcPr>
                </a:tc>
                <a:tc>
                  <a:txBody>
                    <a:bodyPr/>
                    <a:lstStyle/>
                    <a:p>
                      <a:r>
                        <a:rPr lang="en-US" dirty="0" smtClean="0">
                          <a:solidFill>
                            <a:schemeClr val="tx2"/>
                          </a:solidFill>
                        </a:rPr>
                        <a:t>Hall A1/A2</a:t>
                      </a:r>
                      <a:endParaRPr lang="en-US" dirty="0">
                        <a:solidFill>
                          <a:schemeClr val="tx2"/>
                        </a:solidFill>
                      </a:endParaRPr>
                    </a:p>
                  </a:txBody>
                  <a:tcPr>
                    <a:solidFill>
                      <a:srgbClr val="5C2D91"/>
                    </a:solidFill>
                  </a:tcPr>
                </a:tc>
                <a:tc>
                  <a:txBody>
                    <a:bodyPr/>
                    <a:lstStyle/>
                    <a:p>
                      <a:r>
                        <a:rPr lang="en-US" dirty="0" smtClean="0">
                          <a:solidFill>
                            <a:schemeClr val="tx2"/>
                          </a:solidFill>
                        </a:rPr>
                        <a:t>Ask the Experts</a:t>
                      </a:r>
                      <a:endParaRPr lang="en-US" dirty="0">
                        <a:solidFill>
                          <a:schemeClr val="tx2"/>
                        </a:solidFill>
                      </a:endParaRPr>
                    </a:p>
                  </a:txBody>
                  <a:tcPr>
                    <a:solidFill>
                      <a:srgbClr val="5C2D91"/>
                    </a:solidFill>
                  </a:tcPr>
                </a:tc>
                <a:tc>
                  <a:txBody>
                    <a:bodyPr/>
                    <a:lstStyle/>
                    <a:p>
                      <a:r>
                        <a:rPr lang="en-US" dirty="0" smtClean="0">
                          <a:solidFill>
                            <a:schemeClr val="tx2"/>
                          </a:solidFill>
                        </a:rPr>
                        <a:t>Enterprise Browsing Team</a:t>
                      </a:r>
                      <a:endParaRPr lang="en-US" dirty="0">
                        <a:solidFill>
                          <a:schemeClr val="tx2"/>
                        </a:solidFill>
                      </a:endParaRPr>
                    </a:p>
                  </a:txBody>
                  <a:tcPr>
                    <a:solidFill>
                      <a:srgbClr val="5C2D91"/>
                    </a:solidFill>
                  </a:tcPr>
                </a:tc>
              </a:tr>
              <a:tr h="370840">
                <a:tc>
                  <a:txBody>
                    <a:bodyPr/>
                    <a:lstStyle/>
                    <a:p>
                      <a:r>
                        <a:rPr lang="en-US" dirty="0" smtClean="0">
                          <a:solidFill>
                            <a:schemeClr val="tx2"/>
                          </a:solidFill>
                        </a:rPr>
                        <a:t>Tuesday</a:t>
                      </a:r>
                      <a:endParaRPr lang="en-US" dirty="0">
                        <a:solidFill>
                          <a:schemeClr val="tx2"/>
                        </a:solidFill>
                      </a:endParaRPr>
                    </a:p>
                  </a:txBody>
                  <a:tcPr anchor="ctr">
                    <a:solidFill>
                      <a:srgbClr val="9B4F96"/>
                    </a:solidFill>
                  </a:tcPr>
                </a:tc>
                <a:tc>
                  <a:txBody>
                    <a:bodyPr/>
                    <a:lstStyle/>
                    <a:p>
                      <a:r>
                        <a:rPr lang="en-US" dirty="0" smtClean="0">
                          <a:solidFill>
                            <a:schemeClr val="tx2"/>
                          </a:solidFill>
                        </a:rPr>
                        <a:t>9:00am</a:t>
                      </a:r>
                      <a:endParaRPr lang="en-US" dirty="0">
                        <a:solidFill>
                          <a:schemeClr val="tx2"/>
                        </a:solidFill>
                      </a:endParaRPr>
                    </a:p>
                  </a:txBody>
                  <a:tcPr>
                    <a:solidFill>
                      <a:srgbClr val="9B4F96"/>
                    </a:solidFill>
                  </a:tcPr>
                </a:tc>
                <a:tc>
                  <a:txBody>
                    <a:bodyPr/>
                    <a:lstStyle/>
                    <a:p>
                      <a:r>
                        <a:rPr lang="en-US" dirty="0" smtClean="0">
                          <a:solidFill>
                            <a:schemeClr val="tx2"/>
                          </a:solidFill>
                        </a:rPr>
                        <a:t>S401</a:t>
                      </a:r>
                      <a:endParaRPr lang="en-US" dirty="0">
                        <a:solidFill>
                          <a:schemeClr val="tx2"/>
                        </a:solidFill>
                      </a:endParaRPr>
                    </a:p>
                  </a:txBody>
                  <a:tcPr>
                    <a:solidFill>
                      <a:srgbClr val="9B4F96"/>
                    </a:solidFill>
                  </a:tcPr>
                </a:tc>
                <a:tc>
                  <a:txBody>
                    <a:bodyPr/>
                    <a:lstStyle/>
                    <a:p>
                      <a:r>
                        <a:rPr lang="en-US" dirty="0" smtClean="0">
                          <a:solidFill>
                            <a:schemeClr val="tx2"/>
                          </a:solidFill>
                        </a:rPr>
                        <a:t>Enterprise</a:t>
                      </a:r>
                      <a:r>
                        <a:rPr lang="en-US" baseline="0" dirty="0" smtClean="0">
                          <a:solidFill>
                            <a:schemeClr val="tx2"/>
                          </a:solidFill>
                        </a:rPr>
                        <a:t> Web Browsing</a:t>
                      </a:r>
                      <a:endParaRPr lang="en-US" dirty="0">
                        <a:solidFill>
                          <a:schemeClr val="tx2"/>
                        </a:solidFill>
                      </a:endParaRPr>
                    </a:p>
                  </a:txBody>
                  <a:tcPr>
                    <a:solidFill>
                      <a:srgbClr val="9B4F96"/>
                    </a:solidFill>
                  </a:tcPr>
                </a:tc>
                <a:tc>
                  <a:txBody>
                    <a:bodyPr/>
                    <a:lstStyle/>
                    <a:p>
                      <a:r>
                        <a:rPr lang="en-US" dirty="0" smtClean="0">
                          <a:solidFill>
                            <a:schemeClr val="tx2"/>
                          </a:solidFill>
                        </a:rPr>
                        <a:t>Fred Pullen</a:t>
                      </a:r>
                      <a:endParaRPr lang="en-US" dirty="0">
                        <a:solidFill>
                          <a:schemeClr val="tx2"/>
                        </a:solidFill>
                      </a:endParaRPr>
                    </a:p>
                  </a:txBody>
                  <a:tcPr>
                    <a:solidFill>
                      <a:srgbClr val="9B4F96"/>
                    </a:solidFill>
                  </a:tcPr>
                </a:tc>
              </a:tr>
              <a:tr h="370840">
                <a:tc rowSpan="2">
                  <a:txBody>
                    <a:bodyPr/>
                    <a:lstStyle/>
                    <a:p>
                      <a:r>
                        <a:rPr lang="en-US" dirty="0" smtClean="0">
                          <a:solidFill>
                            <a:schemeClr val="tx2"/>
                          </a:solidFill>
                        </a:rPr>
                        <a:t>Wednesday</a:t>
                      </a:r>
                      <a:endParaRPr lang="en-US" dirty="0">
                        <a:solidFill>
                          <a:schemeClr val="tx2"/>
                        </a:solidFill>
                      </a:endParaRPr>
                    </a:p>
                  </a:txBody>
                  <a:tcPr anchor="ctr">
                    <a:solidFill>
                      <a:srgbClr val="0078D7"/>
                    </a:solidFill>
                  </a:tcPr>
                </a:tc>
                <a:tc>
                  <a:txBody>
                    <a:bodyPr/>
                    <a:lstStyle/>
                    <a:p>
                      <a:r>
                        <a:rPr lang="en-US" dirty="0" smtClean="0">
                          <a:solidFill>
                            <a:schemeClr val="tx2"/>
                          </a:solidFill>
                        </a:rPr>
                        <a:t>9:00am</a:t>
                      </a:r>
                      <a:endParaRPr lang="en-US" dirty="0">
                        <a:solidFill>
                          <a:schemeClr val="tx2"/>
                        </a:solidFill>
                      </a:endParaRPr>
                    </a:p>
                  </a:txBody>
                  <a:tcPr>
                    <a:solidFill>
                      <a:srgbClr val="0078D7"/>
                    </a:solidFill>
                  </a:tcPr>
                </a:tc>
                <a:tc>
                  <a:txBody>
                    <a:bodyPr/>
                    <a:lstStyle/>
                    <a:p>
                      <a:r>
                        <a:rPr lang="en-US" dirty="0" smtClean="0">
                          <a:solidFill>
                            <a:schemeClr val="tx2"/>
                          </a:solidFill>
                        </a:rPr>
                        <a:t>E451b</a:t>
                      </a:r>
                      <a:endParaRPr lang="en-US" dirty="0">
                        <a:solidFill>
                          <a:schemeClr val="tx2"/>
                        </a:solidFill>
                      </a:endParaRPr>
                    </a:p>
                  </a:txBody>
                  <a:tcPr>
                    <a:solidFill>
                      <a:srgbClr val="0078D7"/>
                    </a:solidFill>
                  </a:tcPr>
                </a:tc>
                <a:tc>
                  <a:txBody>
                    <a:bodyPr/>
                    <a:lstStyle/>
                    <a:p>
                      <a:r>
                        <a:rPr lang="en-US" dirty="0" smtClean="0">
                          <a:solidFill>
                            <a:schemeClr val="tx2"/>
                          </a:solidFill>
                        </a:rPr>
                        <a:t>Windows 10 Browser Management</a:t>
                      </a:r>
                      <a:endParaRPr lang="en-US" dirty="0">
                        <a:solidFill>
                          <a:schemeClr val="tx2"/>
                        </a:solidFill>
                      </a:endParaRPr>
                    </a:p>
                  </a:txBody>
                  <a:tcPr>
                    <a:solidFill>
                      <a:srgbClr val="0078D7"/>
                    </a:solidFill>
                  </a:tcPr>
                </a:tc>
                <a:tc>
                  <a:txBody>
                    <a:bodyPr/>
                    <a:lstStyle/>
                    <a:p>
                      <a:r>
                        <a:rPr lang="en-US" dirty="0" smtClean="0">
                          <a:solidFill>
                            <a:schemeClr val="tx2"/>
                          </a:solidFill>
                        </a:rPr>
                        <a:t>Deen King-Smith</a:t>
                      </a:r>
                      <a:endParaRPr lang="en-US" dirty="0">
                        <a:solidFill>
                          <a:schemeClr val="tx2"/>
                        </a:solidFill>
                      </a:endParaRPr>
                    </a:p>
                  </a:txBody>
                  <a:tcPr>
                    <a:solidFill>
                      <a:srgbClr val="0078D7"/>
                    </a:solidFill>
                  </a:tcPr>
                </a:tc>
              </a:tr>
              <a:tr h="370840">
                <a:tc vMerge="1">
                  <a:txBody>
                    <a:bodyPr/>
                    <a:lstStyle/>
                    <a:p>
                      <a:endParaRPr lang="en-US" dirty="0"/>
                    </a:p>
                  </a:txBody>
                  <a:tcPr/>
                </a:tc>
                <a:tc>
                  <a:txBody>
                    <a:bodyPr/>
                    <a:lstStyle/>
                    <a:p>
                      <a:r>
                        <a:rPr lang="en-US" dirty="0" smtClean="0">
                          <a:solidFill>
                            <a:schemeClr val="tx2"/>
                          </a:solidFill>
                        </a:rPr>
                        <a:t>3:15pm</a:t>
                      </a:r>
                      <a:endParaRPr lang="en-US" dirty="0">
                        <a:solidFill>
                          <a:schemeClr val="tx2"/>
                        </a:solidFill>
                      </a:endParaRPr>
                    </a:p>
                  </a:txBody>
                  <a:tcPr>
                    <a:solidFill>
                      <a:srgbClr val="5C2D91"/>
                    </a:solidFill>
                  </a:tcPr>
                </a:tc>
                <a:tc>
                  <a:txBody>
                    <a:bodyPr/>
                    <a:lstStyle/>
                    <a:p>
                      <a:r>
                        <a:rPr lang="en-US" dirty="0" smtClean="0">
                          <a:solidFill>
                            <a:schemeClr val="tx2"/>
                          </a:solidFill>
                        </a:rPr>
                        <a:t>E451b</a:t>
                      </a:r>
                      <a:endParaRPr lang="en-US" dirty="0">
                        <a:solidFill>
                          <a:schemeClr val="tx2"/>
                        </a:solidFill>
                      </a:endParaRPr>
                    </a:p>
                  </a:txBody>
                  <a:tcPr>
                    <a:solidFill>
                      <a:srgbClr val="5C2D91"/>
                    </a:solidFill>
                  </a:tcPr>
                </a:tc>
                <a:tc>
                  <a:txBody>
                    <a:bodyPr/>
                    <a:lstStyle/>
                    <a:p>
                      <a:r>
                        <a:rPr lang="en-US" dirty="0" smtClean="0">
                          <a:solidFill>
                            <a:schemeClr val="tx2"/>
                          </a:solidFill>
                        </a:rPr>
                        <a:t>Browser Security Overview</a:t>
                      </a:r>
                      <a:endParaRPr lang="en-US" dirty="0">
                        <a:solidFill>
                          <a:schemeClr val="tx2"/>
                        </a:solidFill>
                      </a:endParaRPr>
                    </a:p>
                  </a:txBody>
                  <a:tcPr>
                    <a:solidFill>
                      <a:srgbClr val="5C2D91"/>
                    </a:solidFill>
                  </a:tcPr>
                </a:tc>
                <a:tc>
                  <a:txBody>
                    <a:bodyPr/>
                    <a:lstStyle/>
                    <a:p>
                      <a:r>
                        <a:rPr lang="en-US" dirty="0" smtClean="0">
                          <a:solidFill>
                            <a:schemeClr val="tx2"/>
                          </a:solidFill>
                        </a:rPr>
                        <a:t>Fred Pullen</a:t>
                      </a:r>
                      <a:endParaRPr lang="en-US" dirty="0">
                        <a:solidFill>
                          <a:schemeClr val="tx2"/>
                        </a:solidFill>
                      </a:endParaRPr>
                    </a:p>
                  </a:txBody>
                  <a:tcPr>
                    <a:solidFill>
                      <a:srgbClr val="5C2D91"/>
                    </a:solidFill>
                  </a:tcPr>
                </a:tc>
              </a:tr>
              <a:tr h="370840">
                <a:tc rowSpan="3">
                  <a:txBody>
                    <a:bodyPr/>
                    <a:lstStyle/>
                    <a:p>
                      <a:r>
                        <a:rPr lang="en-US" dirty="0" smtClean="0">
                          <a:solidFill>
                            <a:schemeClr val="tx2"/>
                          </a:solidFill>
                        </a:rPr>
                        <a:t>Thursday</a:t>
                      </a:r>
                      <a:endParaRPr lang="en-US" dirty="0">
                        <a:solidFill>
                          <a:schemeClr val="tx2"/>
                        </a:solidFill>
                      </a:endParaRPr>
                    </a:p>
                  </a:txBody>
                  <a:tcPr anchor="ctr">
                    <a:solidFill>
                      <a:srgbClr val="9B4F96"/>
                    </a:solidFill>
                  </a:tcPr>
                </a:tc>
                <a:tc>
                  <a:txBody>
                    <a:bodyPr/>
                    <a:lstStyle/>
                    <a:p>
                      <a:r>
                        <a:rPr lang="en-US" dirty="0" smtClean="0">
                          <a:solidFill>
                            <a:schemeClr val="tx2"/>
                          </a:solidFill>
                        </a:rPr>
                        <a:t>9:00am</a:t>
                      </a:r>
                      <a:endParaRPr lang="en-US" dirty="0">
                        <a:solidFill>
                          <a:schemeClr val="tx2"/>
                        </a:solidFill>
                      </a:endParaRPr>
                    </a:p>
                  </a:txBody>
                  <a:tcPr>
                    <a:solidFill>
                      <a:srgbClr val="9B4F96"/>
                    </a:solidFill>
                  </a:tcPr>
                </a:tc>
                <a:tc>
                  <a:txBody>
                    <a:bodyPr/>
                    <a:lstStyle/>
                    <a:p>
                      <a:r>
                        <a:rPr lang="en-US" dirty="0" smtClean="0">
                          <a:solidFill>
                            <a:schemeClr val="tx2"/>
                          </a:solidFill>
                        </a:rPr>
                        <a:t>N427</a:t>
                      </a:r>
                      <a:endParaRPr lang="en-US" dirty="0">
                        <a:solidFill>
                          <a:schemeClr val="tx2"/>
                        </a:solidFill>
                      </a:endParaRPr>
                    </a:p>
                  </a:txBody>
                  <a:tcPr>
                    <a:solidFill>
                      <a:srgbClr val="9B4F96"/>
                    </a:solidFill>
                  </a:tcPr>
                </a:tc>
                <a:tc>
                  <a:txBody>
                    <a:bodyPr/>
                    <a:lstStyle/>
                    <a:p>
                      <a:r>
                        <a:rPr lang="en-US" dirty="0" smtClean="0">
                          <a:solidFill>
                            <a:schemeClr val="tx2"/>
                          </a:solidFill>
                        </a:rPr>
                        <a:t>Enterprise Mode for Internet Explorer 11 Deep Dive</a:t>
                      </a:r>
                      <a:endParaRPr lang="en-US" dirty="0">
                        <a:solidFill>
                          <a:schemeClr val="tx2"/>
                        </a:solidFill>
                      </a:endParaRPr>
                    </a:p>
                  </a:txBody>
                  <a:tcPr>
                    <a:solidFill>
                      <a:srgbClr val="9B4F96"/>
                    </a:solidFill>
                  </a:tcPr>
                </a:tc>
                <a:tc>
                  <a:txBody>
                    <a:bodyPr/>
                    <a:lstStyle/>
                    <a:p>
                      <a:r>
                        <a:rPr lang="en-US" dirty="0" smtClean="0">
                          <a:solidFill>
                            <a:schemeClr val="tx2"/>
                          </a:solidFill>
                        </a:rPr>
                        <a:t>Deen King-Smith</a:t>
                      </a:r>
                      <a:endParaRPr lang="en-US" dirty="0">
                        <a:solidFill>
                          <a:schemeClr val="tx2"/>
                        </a:solidFill>
                      </a:endParaRPr>
                    </a:p>
                  </a:txBody>
                  <a:tcPr>
                    <a:solidFill>
                      <a:srgbClr val="9B4F96"/>
                    </a:solidFill>
                  </a:tcPr>
                </a:tc>
              </a:tr>
              <a:tr h="370840">
                <a:tc vMerge="1">
                  <a:txBody>
                    <a:bodyPr/>
                    <a:lstStyle/>
                    <a:p>
                      <a:endParaRPr lang="en-US" dirty="0"/>
                    </a:p>
                  </a:txBody>
                  <a:tcPr/>
                </a:tc>
                <a:tc>
                  <a:txBody>
                    <a:bodyPr/>
                    <a:lstStyle/>
                    <a:p>
                      <a:r>
                        <a:rPr lang="en-US" dirty="0" smtClean="0">
                          <a:solidFill>
                            <a:schemeClr val="tx2"/>
                          </a:solidFill>
                        </a:rPr>
                        <a:t>3:15pm</a:t>
                      </a:r>
                      <a:endParaRPr lang="en-US" dirty="0">
                        <a:solidFill>
                          <a:schemeClr val="tx2"/>
                        </a:solidFill>
                      </a:endParaRPr>
                    </a:p>
                  </a:txBody>
                  <a:tcPr>
                    <a:solidFill>
                      <a:srgbClr val="0078D7"/>
                    </a:solidFill>
                  </a:tcPr>
                </a:tc>
                <a:tc>
                  <a:txBody>
                    <a:bodyPr/>
                    <a:lstStyle/>
                    <a:p>
                      <a:r>
                        <a:rPr lang="en-US" dirty="0" smtClean="0">
                          <a:solidFill>
                            <a:schemeClr val="tx2"/>
                          </a:solidFill>
                        </a:rPr>
                        <a:t>S502</a:t>
                      </a:r>
                      <a:endParaRPr lang="en-US" dirty="0">
                        <a:solidFill>
                          <a:schemeClr val="tx2"/>
                        </a:solidFill>
                      </a:endParaRPr>
                    </a:p>
                  </a:txBody>
                  <a:tcPr>
                    <a:solidFill>
                      <a:srgbClr val="0078D7"/>
                    </a:solidFill>
                  </a:tcPr>
                </a:tc>
                <a:tc>
                  <a:txBody>
                    <a:bodyPr/>
                    <a:lstStyle/>
                    <a:p>
                      <a:r>
                        <a:rPr lang="en-US" dirty="0" smtClean="0">
                          <a:solidFill>
                            <a:schemeClr val="tx2"/>
                          </a:solidFill>
                        </a:rPr>
                        <a:t>Web App Compat &amp;</a:t>
                      </a:r>
                      <a:r>
                        <a:rPr lang="en-US" baseline="0" dirty="0" smtClean="0">
                          <a:solidFill>
                            <a:schemeClr val="tx2"/>
                          </a:solidFill>
                        </a:rPr>
                        <a:t> Modernization for Nerds</a:t>
                      </a:r>
                      <a:endParaRPr lang="en-US" dirty="0">
                        <a:solidFill>
                          <a:schemeClr val="tx2"/>
                        </a:solidFill>
                      </a:endParaRPr>
                    </a:p>
                  </a:txBody>
                  <a:tcPr>
                    <a:solidFill>
                      <a:srgbClr val="0078D7"/>
                    </a:solidFill>
                  </a:tcPr>
                </a:tc>
                <a:tc>
                  <a:txBody>
                    <a:bodyPr/>
                    <a:lstStyle/>
                    <a:p>
                      <a:r>
                        <a:rPr lang="en-US" dirty="0" smtClean="0">
                          <a:solidFill>
                            <a:schemeClr val="tx2"/>
                          </a:solidFill>
                        </a:rPr>
                        <a:t>Chris Jackson</a:t>
                      </a:r>
                      <a:endParaRPr lang="en-US" dirty="0">
                        <a:solidFill>
                          <a:schemeClr val="tx2"/>
                        </a:solidFill>
                      </a:endParaRPr>
                    </a:p>
                  </a:txBody>
                  <a:tcPr>
                    <a:solidFill>
                      <a:srgbClr val="0078D7"/>
                    </a:solidFill>
                  </a:tcPr>
                </a:tc>
              </a:tr>
              <a:tr h="370840">
                <a:tc vMerge="1">
                  <a:txBody>
                    <a:bodyPr/>
                    <a:lstStyle/>
                    <a:p>
                      <a:endParaRPr lang="en-US" dirty="0">
                        <a:solidFill>
                          <a:schemeClr val="bg1"/>
                        </a:solidFill>
                      </a:endParaRPr>
                    </a:p>
                  </a:txBody>
                  <a:tcPr anchor="ctr">
                    <a:solidFill>
                      <a:srgbClr val="008272"/>
                    </a:solidFill>
                  </a:tcPr>
                </a:tc>
                <a:tc>
                  <a:txBody>
                    <a:bodyPr/>
                    <a:lstStyle/>
                    <a:p>
                      <a:r>
                        <a:rPr lang="en-US" dirty="0" smtClean="0">
                          <a:solidFill>
                            <a:schemeClr val="tx2"/>
                          </a:solidFill>
                        </a:rPr>
                        <a:t>11am-5pm</a:t>
                      </a:r>
                      <a:endParaRPr lang="en-US" dirty="0">
                        <a:solidFill>
                          <a:schemeClr val="tx2"/>
                        </a:solidFill>
                      </a:endParaRPr>
                    </a:p>
                  </a:txBody>
                  <a:tcPr>
                    <a:solidFill>
                      <a:srgbClr val="5C2D91"/>
                    </a:solidFill>
                  </a:tcPr>
                </a:tc>
                <a:tc>
                  <a:txBody>
                    <a:bodyPr/>
                    <a:lstStyle/>
                    <a:p>
                      <a:r>
                        <a:rPr lang="en-US" dirty="0" smtClean="0">
                          <a:solidFill>
                            <a:schemeClr val="tx2"/>
                          </a:solidFill>
                        </a:rPr>
                        <a:t>N135</a:t>
                      </a:r>
                      <a:endParaRPr lang="en-US" dirty="0">
                        <a:solidFill>
                          <a:schemeClr val="tx2"/>
                        </a:solidFill>
                      </a:endParaRPr>
                    </a:p>
                  </a:txBody>
                  <a:tcPr>
                    <a:solidFill>
                      <a:srgbClr val="5C2D91"/>
                    </a:solidFill>
                  </a:tcPr>
                </a:tc>
                <a:tc>
                  <a:txBody>
                    <a:bodyPr/>
                    <a:lstStyle/>
                    <a:p>
                      <a:r>
                        <a:rPr lang="en-US" dirty="0" smtClean="0">
                          <a:solidFill>
                            <a:schemeClr val="tx2"/>
                          </a:solidFill>
                        </a:rPr>
                        <a:t>Drop-In</a:t>
                      </a:r>
                      <a:r>
                        <a:rPr lang="en-US" baseline="0" dirty="0" smtClean="0">
                          <a:solidFill>
                            <a:schemeClr val="tx2"/>
                          </a:solidFill>
                        </a:rPr>
                        <a:t> App Compat Troubleshooting Workshop </a:t>
                      </a:r>
                      <a:endParaRPr lang="en-US" dirty="0">
                        <a:solidFill>
                          <a:schemeClr val="tx2"/>
                        </a:solidFill>
                      </a:endParaRPr>
                    </a:p>
                  </a:txBody>
                  <a:tcPr>
                    <a:solidFill>
                      <a:srgbClr val="5C2D91"/>
                    </a:solidFill>
                  </a:tcPr>
                </a:tc>
                <a:tc>
                  <a:txBody>
                    <a:bodyPr/>
                    <a:lstStyle/>
                    <a:p>
                      <a:r>
                        <a:rPr lang="en-US" dirty="0" smtClean="0">
                          <a:solidFill>
                            <a:schemeClr val="tx2"/>
                          </a:solidFill>
                        </a:rPr>
                        <a:t>Enterprise</a:t>
                      </a:r>
                      <a:r>
                        <a:rPr lang="en-US" baseline="0" dirty="0" smtClean="0">
                          <a:solidFill>
                            <a:schemeClr val="tx2"/>
                          </a:solidFill>
                        </a:rPr>
                        <a:t> Browsing Team</a:t>
                      </a:r>
                      <a:endParaRPr lang="en-US" dirty="0">
                        <a:solidFill>
                          <a:schemeClr val="tx2"/>
                        </a:solidFill>
                      </a:endParaRPr>
                    </a:p>
                  </a:txBody>
                  <a:tcPr>
                    <a:solidFill>
                      <a:srgbClr val="5C2D91"/>
                    </a:solidFil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37" y="1973262"/>
            <a:ext cx="11905488" cy="682105"/>
          </a:xfrm>
          <a:prstGeom prst="rect">
            <a:avLst/>
          </a:prstGeom>
        </p:spPr>
      </p:pic>
      <p:sp>
        <p:nvSpPr>
          <p:cNvPr id="7" name="TextBox 6"/>
          <p:cNvSpPr txBox="1"/>
          <p:nvPr/>
        </p:nvSpPr>
        <p:spPr>
          <a:xfrm>
            <a:off x="1656397" y="2156142"/>
            <a:ext cx="705225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rgbClr val="000000"/>
                    </a:gs>
                    <a:gs pos="30000">
                      <a:srgbClr val="000000"/>
                    </a:gs>
                  </a:gsLst>
                  <a:lin ang="5400000" scaled="0"/>
                </a:gradFill>
                <a:latin typeface="Calibri (body)"/>
              </a:rPr>
              <a:t>Browser Session Schedule at Microsoft Ignite</a:t>
            </a:r>
          </a:p>
        </p:txBody>
      </p:sp>
      <p:sp>
        <p:nvSpPr>
          <p:cNvPr id="8" name="TextBox 7"/>
          <p:cNvSpPr txBox="1"/>
          <p:nvPr/>
        </p:nvSpPr>
        <p:spPr>
          <a:xfrm>
            <a:off x="8307911" y="2200968"/>
            <a:ext cx="592150" cy="572464"/>
          </a:xfrm>
          <a:prstGeom prst="rect">
            <a:avLst/>
          </a:prstGeom>
          <a:noFill/>
        </p:spPr>
        <p:txBody>
          <a:bodyPr wrap="none" lIns="182880" tIns="146304" rIns="182880" bIns="146304" rtlCol="0">
            <a:spAutoFit/>
          </a:bodyPr>
          <a:lstStyle/>
          <a:p>
            <a:pPr>
              <a:lnSpc>
                <a:spcPct val="90000"/>
              </a:lnSpc>
              <a:spcAft>
                <a:spcPts val="600"/>
              </a:spcAft>
            </a:pPr>
            <a:r>
              <a:rPr lang="en-US" sz="2000" spc="-200" dirty="0" smtClean="0">
                <a:gradFill>
                  <a:gsLst>
                    <a:gs pos="2917">
                      <a:srgbClr val="000000"/>
                    </a:gs>
                    <a:gs pos="30000">
                      <a:srgbClr val="000000"/>
                    </a:gs>
                  </a:gsLst>
                  <a:lin ang="5400000" scaled="0"/>
                </a:gradFill>
                <a:latin typeface="Calibri Light" panose="020F0302020204030204" pitchFamily="34" charset="0"/>
              </a:rPr>
              <a:t>CR</a:t>
            </a:r>
          </a:p>
        </p:txBody>
      </p:sp>
    </p:spTree>
    <p:extLst>
      <p:ext uri="{BB962C8B-B14F-4D97-AF65-F5344CB8AC3E}">
        <p14:creationId xmlns:p14="http://schemas.microsoft.com/office/powerpoint/2010/main" val="159534408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3801"/>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4301"/>
                            </p:stCondLst>
                            <p:childTnLst>
                              <p:par>
                                <p:cTn id="11" presetID="1" presetClass="exit" presetSubtype="0" fill="hold" grpId="1" nodeType="afterEffect">
                                  <p:stCondLst>
                                    <p:cond delay="500"/>
                                  </p:stCondLst>
                                  <p:childTnLst>
                                    <p:set>
                                      <p:cBhvr>
                                        <p:cTn id="12" dur="1" fill="hold">
                                          <p:stCondLst>
                                            <p:cond delay="0"/>
                                          </p:stCondLst>
                                        </p:cTn>
                                        <p:tgtEl>
                                          <p:spTgt spid="8"/>
                                        </p:tgtEl>
                                        <p:attrNameLst>
                                          <p:attrName>style.visibility</p:attrName>
                                        </p:attrNameLst>
                                      </p:cBhvr>
                                      <p:to>
                                        <p:strVal val="hidden"/>
                                      </p:to>
                                    </p:set>
                                  </p:childTnLst>
                                </p:cTn>
                              </p:par>
                            </p:childTnLst>
                          </p:cTn>
                        </p:par>
                        <p:par>
                          <p:cTn id="13" fill="hold">
                            <p:stCondLst>
                              <p:cond delay="4801"/>
                            </p:stCondLst>
                            <p:childTnLst>
                              <p:par>
                                <p:cTn id="14" presetID="1" presetClass="entr" presetSubtype="0" fill="hold" nodeType="afterEffect">
                                  <p:stCondLst>
                                    <p:cond delay="5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81" t="4495" r="4428" b="4311"/>
          <a:stretch/>
        </p:blipFill>
        <p:spPr bwMode="auto">
          <a:xfrm>
            <a:off x="6864125" y="1555974"/>
            <a:ext cx="3813811" cy="3813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p:cNvSpPr txBox="1">
            <a:spLocks/>
          </p:cNvSpPr>
          <p:nvPr/>
        </p:nvSpPr>
        <p:spPr>
          <a:xfrm>
            <a:off x="5380179" y="5515801"/>
            <a:ext cx="7238858" cy="1306512"/>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buClr>
                <a:srgbClr val="000000"/>
              </a:buClr>
            </a:pPr>
            <a:r>
              <a:rPr lang="en-US" sz="2700" dirty="0" smtClean="0">
                <a:gradFill>
                  <a:gsLst>
                    <a:gs pos="0">
                      <a:srgbClr val="FFFFFF"/>
                    </a:gs>
                    <a:gs pos="100000">
                      <a:srgbClr val="FFFFFF"/>
                    </a:gs>
                  </a:gsLst>
                  <a:lin ang="5400000" scaled="1"/>
                </a:gradFill>
              </a:rPr>
              <a:t>Visit</a:t>
            </a:r>
            <a:r>
              <a:rPr lang="en-US" sz="2700" dirty="0" smtClean="0">
                <a:gradFill>
                  <a:gsLst>
                    <a:gs pos="0">
                      <a:srgbClr val="47D8FF"/>
                    </a:gs>
                    <a:gs pos="100000">
                      <a:srgbClr val="47D8FF"/>
                    </a:gs>
                  </a:gsLst>
                  <a:lin ang="5400000" scaled="1"/>
                </a:gradFill>
              </a:rPr>
              <a:t> </a:t>
            </a:r>
            <a:r>
              <a:rPr lang="en-US" sz="2700" dirty="0" err="1" smtClean="0">
                <a:gradFill>
                  <a:gsLst>
                    <a:gs pos="0">
                      <a:srgbClr val="47D8FF"/>
                    </a:gs>
                    <a:gs pos="100000">
                      <a:srgbClr val="47D8FF"/>
                    </a:gs>
                  </a:gsLst>
                  <a:lin ang="5400000" scaled="1"/>
                </a:gradFill>
              </a:rPr>
              <a:t>Myignite</a:t>
            </a:r>
            <a:r>
              <a:rPr lang="en-US" sz="2700" dirty="0" smtClean="0">
                <a:gradFill>
                  <a:gsLst>
                    <a:gs pos="0">
                      <a:srgbClr val="47D8FF"/>
                    </a:gs>
                    <a:gs pos="100000">
                      <a:srgbClr val="47D8FF"/>
                    </a:gs>
                  </a:gsLst>
                  <a:lin ang="5400000" scaled="1"/>
                </a:gradFill>
              </a:rPr>
              <a:t> </a:t>
            </a:r>
            <a:r>
              <a:rPr lang="en-US" sz="2700" dirty="0" smtClean="0">
                <a:gradFill>
                  <a:gsLst>
                    <a:gs pos="0">
                      <a:srgbClr val="FFFFFF"/>
                    </a:gs>
                    <a:gs pos="100000">
                      <a:srgbClr val="FFFFFF"/>
                    </a:gs>
                  </a:gsLst>
                  <a:lin ang="5400000" scaled="1"/>
                </a:gradFill>
              </a:rPr>
              <a:t>at</a:t>
            </a:r>
            <a:r>
              <a:rPr lang="en-US" sz="2700" dirty="0" smtClean="0">
                <a:gradFill>
                  <a:gsLst>
                    <a:gs pos="0">
                      <a:srgbClr val="47D8FF"/>
                    </a:gs>
                    <a:gs pos="100000">
                      <a:srgbClr val="47D8FF"/>
                    </a:gs>
                  </a:gsLst>
                  <a:lin ang="5400000" scaled="1"/>
                </a:gradFill>
              </a:rPr>
              <a:t> </a:t>
            </a:r>
            <a:r>
              <a:rPr lang="en-US" sz="2700" dirty="0" smtClean="0">
                <a:gradFill>
                  <a:gsLst>
                    <a:gs pos="20354">
                      <a:srgbClr val="505050"/>
                    </a:gs>
                    <a:gs pos="40000">
                      <a:srgbClr val="505050"/>
                    </a:gs>
                  </a:gsLst>
                  <a:lin ang="5400000" scaled="0"/>
                </a:gradFill>
                <a:hlinkClick r:id="rId4"/>
              </a:rPr>
              <a:t>http://myignite.microsoft.com</a:t>
            </a:r>
            <a:r>
              <a:rPr lang="en-US" sz="2700" dirty="0" smtClean="0">
                <a:gradFill>
                  <a:gsLst>
                    <a:gs pos="20354">
                      <a:srgbClr val="505050"/>
                    </a:gs>
                    <a:gs pos="40000">
                      <a:srgbClr val="505050"/>
                    </a:gs>
                  </a:gsLst>
                  <a:lin ang="5400000" scaled="0"/>
                </a:gradFill>
              </a:rPr>
              <a:t> </a:t>
            </a:r>
            <a:r>
              <a:rPr lang="en-US" sz="2700" dirty="0" smtClean="0">
                <a:gradFill>
                  <a:gsLst>
                    <a:gs pos="0">
                      <a:srgbClr val="47D8FF"/>
                    </a:gs>
                    <a:gs pos="100000">
                      <a:srgbClr val="47D8FF"/>
                    </a:gs>
                  </a:gsLst>
                  <a:lin ang="5400000" scaled="1"/>
                </a:gradFill>
              </a:rPr>
              <a:t> </a:t>
            </a:r>
            <a:br>
              <a:rPr lang="en-US" sz="2700" dirty="0" smtClean="0">
                <a:gradFill>
                  <a:gsLst>
                    <a:gs pos="0">
                      <a:srgbClr val="47D8FF"/>
                    </a:gs>
                    <a:gs pos="100000">
                      <a:srgbClr val="47D8FF"/>
                    </a:gs>
                  </a:gsLst>
                  <a:lin ang="5400000" scaled="1"/>
                </a:gradFill>
              </a:rPr>
            </a:br>
            <a:r>
              <a:rPr lang="en-US" sz="2700" dirty="0">
                <a:gradFill>
                  <a:gsLst>
                    <a:gs pos="0">
                      <a:srgbClr val="FFFFFF"/>
                    </a:gs>
                    <a:gs pos="100000">
                      <a:srgbClr val="FFFFFF"/>
                    </a:gs>
                  </a:gsLst>
                  <a:lin ang="5400000" scaled="1"/>
                </a:gradFill>
              </a:rPr>
              <a:t>or download and use the </a:t>
            </a:r>
            <a:r>
              <a:rPr lang="en-US" sz="2700" dirty="0">
                <a:gradFill>
                  <a:gsLst>
                    <a:gs pos="0">
                      <a:srgbClr val="47D8FF"/>
                    </a:gs>
                    <a:gs pos="100000">
                      <a:srgbClr val="47D8FF"/>
                    </a:gs>
                  </a:gsLst>
                  <a:lin ang="5400000" scaled="1"/>
                </a:gradFill>
              </a:rPr>
              <a:t>Ignite </a:t>
            </a:r>
            <a:r>
              <a:rPr lang="en-US" sz="2700" dirty="0" smtClean="0">
                <a:gradFill>
                  <a:gsLst>
                    <a:gs pos="0">
                      <a:srgbClr val="47D8FF"/>
                    </a:gs>
                    <a:gs pos="100000">
                      <a:srgbClr val="47D8FF"/>
                    </a:gs>
                  </a:gsLst>
                  <a:lin ang="5400000" scaled="1"/>
                </a:gradFill>
              </a:rPr>
              <a:t>Mobile </a:t>
            </a:r>
            <a:r>
              <a:rPr lang="en-US" sz="2700" dirty="0">
                <a:gradFill>
                  <a:gsLst>
                    <a:gs pos="0">
                      <a:srgbClr val="47D8FF"/>
                    </a:gs>
                    <a:gs pos="100000">
                      <a:srgbClr val="47D8FF"/>
                    </a:gs>
                  </a:gsLst>
                  <a:lin ang="5400000" scaled="1"/>
                </a:gradFill>
              </a:rPr>
              <a:t>App</a:t>
            </a:r>
            <a:r>
              <a:rPr lang="en-US" sz="2700" dirty="0">
                <a:gradFill>
                  <a:gsLst>
                    <a:gs pos="0">
                      <a:srgbClr val="FFFFFF"/>
                    </a:gs>
                    <a:gs pos="100000">
                      <a:srgbClr val="FFFFFF"/>
                    </a:gs>
                  </a:gsLst>
                  <a:lin ang="5400000" scaled="1"/>
                </a:gradFill>
              </a:rPr>
              <a:t> </a:t>
            </a:r>
            <a:r>
              <a:rPr lang="en-US" sz="2700" dirty="0" smtClean="0">
                <a:gradFill>
                  <a:gsLst>
                    <a:gs pos="0">
                      <a:srgbClr val="FFFFFF"/>
                    </a:gs>
                    <a:gs pos="100000">
                      <a:srgbClr val="FFFFFF"/>
                    </a:gs>
                  </a:gsLst>
                  <a:lin ang="5400000" scaled="1"/>
                </a:gradFill>
              </a:rPr>
              <a:t/>
            </a:r>
            <a:br>
              <a:rPr lang="en-US" sz="2700" dirty="0" smtClean="0">
                <a:gradFill>
                  <a:gsLst>
                    <a:gs pos="0">
                      <a:srgbClr val="FFFFFF"/>
                    </a:gs>
                    <a:gs pos="100000">
                      <a:srgbClr val="FFFFFF"/>
                    </a:gs>
                  </a:gsLst>
                  <a:lin ang="5400000" scaled="1"/>
                </a:gradFill>
              </a:rPr>
            </a:br>
            <a:r>
              <a:rPr lang="en-US" sz="2700" dirty="0" smtClean="0">
                <a:gradFill>
                  <a:gsLst>
                    <a:gs pos="0">
                      <a:srgbClr val="FFFFFF"/>
                    </a:gs>
                    <a:gs pos="100000">
                      <a:srgbClr val="FFFFFF"/>
                    </a:gs>
                  </a:gsLst>
                  <a:lin ang="5400000" scaled="1"/>
                </a:gradFill>
              </a:rPr>
              <a:t>with </a:t>
            </a:r>
            <a:r>
              <a:rPr lang="en-US" sz="2700" dirty="0">
                <a:gradFill>
                  <a:gsLst>
                    <a:gs pos="0">
                      <a:srgbClr val="FFFFFF"/>
                    </a:gs>
                    <a:gs pos="100000">
                      <a:srgbClr val="FFFFFF"/>
                    </a:gs>
                  </a:gsLst>
                  <a:lin ang="5400000" scaled="1"/>
                </a:gradFill>
              </a:rPr>
              <a:t>the QR code above.</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a:gradFill>
                  <a:gsLst>
                    <a:gs pos="1250">
                      <a:srgbClr val="FFFFFF"/>
                    </a:gs>
                    <a:gs pos="100000">
                      <a:srgbClr val="FFFFFF"/>
                    </a:gs>
                  </a:gsLst>
                  <a:lin ang="5400000" scaled="0"/>
                </a:gradFill>
              </a:rPr>
              <a:t>Please evaluate </a:t>
            </a:r>
            <a:r>
              <a:rPr sz="4000">
                <a:gradFill>
                  <a:gsLst>
                    <a:gs pos="1250">
                      <a:srgbClr val="FFFFFF"/>
                    </a:gs>
                    <a:gs pos="100000">
                      <a:srgbClr val="FFFFFF"/>
                    </a:gs>
                  </a:gsLst>
                  <a:lin ang="5400000" scaled="0"/>
                </a:gradFill>
              </a:rPr>
              <a:t>this </a:t>
            </a:r>
            <a:r>
              <a:rPr sz="4000">
                <a:gradFill>
                  <a:gsLst>
                    <a:gs pos="1250">
                      <a:srgbClr val="FFFFFF"/>
                    </a:gs>
                    <a:gs pos="100000">
                      <a:srgbClr val="FFFFFF"/>
                    </a:gs>
                  </a:gsLst>
                  <a:lin ang="5400000" scaled="0"/>
                </a:gradFill>
              </a:rPr>
              <a:t>session</a:t>
            </a:r>
          </a:p>
          <a:p>
            <a:pPr>
              <a:lnSpc>
                <a:spcPct val="80000"/>
              </a:lnSpc>
            </a:pPr>
            <a:r>
              <a:rPr sz="3200">
                <a:gradFill>
                  <a:gsLst>
                    <a:gs pos="1250">
                      <a:srgbClr val="FF8C00"/>
                    </a:gs>
                    <a:gs pos="100000">
                      <a:srgbClr val="FF8C00"/>
                    </a:gs>
                  </a:gsLst>
                  <a:lin ang="5400000" scaled="0"/>
                </a:gradFill>
              </a:rPr>
              <a:t>Your feedback is </a:t>
            </a:r>
            <a:r>
              <a:rPr sz="3200">
                <a:gradFill>
                  <a:gsLst>
                    <a:gs pos="1250">
                      <a:srgbClr val="FF8C00"/>
                    </a:gs>
                    <a:gs pos="100000">
                      <a:srgbClr val="FF8C00"/>
                    </a:gs>
                  </a:gsLst>
                  <a:lin ang="5400000" scaled="0"/>
                </a:gradFill>
              </a:rPr>
              <a:t>important to us!</a:t>
            </a:r>
            <a:endParaRPr sz="3600">
              <a:gradFill>
                <a:gsLst>
                  <a:gs pos="1250">
                    <a:srgbClr val="FF8C00"/>
                  </a:gs>
                  <a:gs pos="100000">
                    <a:srgbClr val="FF8C00"/>
                  </a:gs>
                </a:gsLst>
                <a:lin ang="5400000" scaled="0"/>
              </a:gradFill>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a:ext>
            </a:extLst>
          </a:blip>
          <a:srcRect l="14729" r="3549"/>
          <a:stretch/>
        </p:blipFill>
        <p:spPr>
          <a:xfrm>
            <a:off x="0" y="-1"/>
            <a:ext cx="5227637" cy="6994525"/>
          </a:xfrm>
          <a:prstGeom prst="rect">
            <a:avLst/>
          </a:prstGeom>
        </p:spPr>
      </p:pic>
    </p:spTree>
    <p:extLst>
      <p:ext uri="{BB962C8B-B14F-4D97-AF65-F5344CB8AC3E}">
        <p14:creationId xmlns:p14="http://schemas.microsoft.com/office/powerpoint/2010/main" val="3642378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775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p:cNvGraphicFramePr>
            <a:graphicFrameLocks noGrp="1"/>
          </p:cNvGraphicFramePr>
          <p:nvPr>
            <p:extLst/>
          </p:nvPr>
        </p:nvGraphicFramePr>
        <p:xfrm>
          <a:off x="6513294" y="1744662"/>
          <a:ext cx="2468880" cy="429768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Testing </a:t>
                      </a:r>
                      <a:r>
                        <a:rPr lang="en-US" sz="1600" baseline="0" dirty="0" smtClean="0">
                          <a:solidFill>
                            <a:schemeClr val="bg2"/>
                          </a:solidFill>
                        </a:rPr>
                        <a:t>&amp; </a:t>
                      </a:r>
                    </a:p>
                    <a:p>
                      <a:pPr algn="r"/>
                      <a:r>
                        <a:rPr lang="en-US" sz="1600" dirty="0" smtClean="0">
                          <a:solidFill>
                            <a:schemeClr val="bg2"/>
                          </a:solidFill>
                        </a:rPr>
                        <a:t>Remediation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CF2"/>
                    </a:solidFill>
                  </a:tcPr>
                </a:tc>
              </a:tr>
              <a:tr h="3291840">
                <a:tc>
                  <a:txBody>
                    <a:bodyPr/>
                    <a:lstStyle/>
                    <a:p>
                      <a:pPr marL="342900" indent="-342900" algn="l" defTabSz="1219170" rtl="0" eaLnBrk="1" latinLnBrk="0" hangingPunct="1">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1</a:t>
                      </a:r>
                      <a:r>
                        <a:rPr lang="en-US" sz="1600" kern="1200" baseline="30000" dirty="0" smtClean="0">
                          <a:solidFill>
                            <a:schemeClr val="dk1"/>
                          </a:solidFill>
                          <a:latin typeface="+mn-lt"/>
                          <a:ea typeface="+mn-ea"/>
                          <a:cs typeface="+mn-cs"/>
                        </a:rPr>
                        <a:t>st</a:t>
                      </a:r>
                      <a:r>
                        <a:rPr lang="en-US" sz="1600" kern="1200" dirty="0" smtClean="0">
                          <a:solidFill>
                            <a:schemeClr val="dk1"/>
                          </a:solidFill>
                          <a:latin typeface="+mn-lt"/>
                          <a:ea typeface="+mn-ea"/>
                          <a:cs typeface="+mn-cs"/>
                        </a:rPr>
                        <a:t> party &amp; 3</a:t>
                      </a:r>
                      <a:r>
                        <a:rPr lang="en-US" sz="1600" kern="1200" baseline="30000" dirty="0" smtClean="0">
                          <a:solidFill>
                            <a:schemeClr val="dk1"/>
                          </a:solidFill>
                          <a:latin typeface="+mn-lt"/>
                          <a:ea typeface="+mn-ea"/>
                          <a:cs typeface="+mn-cs"/>
                        </a:rPr>
                        <a:t>rd</a:t>
                      </a:r>
                      <a:r>
                        <a:rPr lang="en-US" sz="1600" kern="1200" dirty="0" smtClean="0">
                          <a:solidFill>
                            <a:schemeClr val="dk1"/>
                          </a:solidFill>
                          <a:latin typeface="+mn-lt"/>
                          <a:ea typeface="+mn-ea"/>
                          <a:cs typeface="+mn-cs"/>
                        </a:rPr>
                        <a:t> party web app testing</a:t>
                      </a:r>
                    </a:p>
                    <a:p>
                      <a:pPr marL="342900" indent="-342900" algn="l" defTabSz="1219170" rtl="0" eaLnBrk="1" latinLnBrk="0" hangingPunct="1">
                        <a:buClr>
                          <a:schemeClr val="accent2"/>
                        </a:buClr>
                        <a:buFont typeface="Wingdings" panose="05000000000000000000" pitchFamily="2" charset="2"/>
                        <a:buChar char="§"/>
                      </a:pPr>
                      <a:r>
                        <a:rPr lang="en-US" sz="1600" kern="1200" baseline="0" dirty="0" smtClean="0">
                          <a:solidFill>
                            <a:schemeClr val="dk1"/>
                          </a:solidFill>
                          <a:latin typeface="+mn-lt"/>
                          <a:ea typeface="+mn-ea"/>
                          <a:cs typeface="+mn-cs"/>
                        </a:rPr>
                        <a:t>Client testing </a:t>
                      </a:r>
                    </a:p>
                    <a:p>
                      <a:pPr marL="342900" marR="0" indent="-342900" algn="l" defTabSz="121917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en-US" sz="1600" kern="1200" baseline="0" dirty="0" smtClean="0">
                          <a:solidFill>
                            <a:schemeClr val="dk1"/>
                          </a:solidFill>
                          <a:latin typeface="+mn-lt"/>
                          <a:ea typeface="+mn-ea"/>
                          <a:cs typeface="+mn-cs"/>
                        </a:rPr>
                        <a:t>Image &amp; package creation</a:t>
                      </a:r>
                    </a:p>
                    <a:p>
                      <a:pPr marL="342900" marR="0" indent="-342900" algn="l" defTabSz="121917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en-US" sz="1600" kern="1200" baseline="0" dirty="0" smtClean="0">
                          <a:solidFill>
                            <a:schemeClr val="dk1"/>
                          </a:solidFill>
                          <a:latin typeface="+mn-lt"/>
                          <a:ea typeface="+mn-ea"/>
                          <a:cs typeface="+mn-cs"/>
                        </a:rPr>
                        <a:t>Remediation for issues (backward compatibility, software upgrades, virtualized environments)</a:t>
                      </a:r>
                      <a:endParaRPr lang="en-US" sz="1600" kern="120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 name="Title 1"/>
          <p:cNvSpPr>
            <a:spLocks noGrp="1"/>
          </p:cNvSpPr>
          <p:nvPr>
            <p:ph type="title"/>
          </p:nvPr>
        </p:nvSpPr>
        <p:spPr>
          <a:xfrm>
            <a:off x="314443" y="366030"/>
            <a:ext cx="11806696" cy="910293"/>
          </a:xfrm>
        </p:spPr>
        <p:txBody>
          <a:bodyPr vert="horz" wrap="square" lIns="0" tIns="46630" rIns="93260" bIns="46630" rtlCol="0" anchor="b">
            <a:noAutofit/>
          </a:bodyPr>
          <a:lstStyle/>
          <a:p>
            <a:pPr>
              <a:lnSpc>
                <a:spcPts val="3468"/>
              </a:lnSpc>
            </a:pPr>
            <a:r>
              <a:rPr lang="en-US" sz="6000" dirty="0" smtClean="0">
                <a:solidFill>
                  <a:schemeClr val="bg1"/>
                </a:solidFill>
              </a:rPr>
              <a:t>Browser Upgrade Process</a:t>
            </a:r>
            <a:endParaRPr lang="en-US" sz="6000" dirty="0">
              <a:solidFill>
                <a:schemeClr val="bg1"/>
              </a:solidFill>
            </a:endParaRPr>
          </a:p>
        </p:txBody>
      </p:sp>
      <p:graphicFrame>
        <p:nvGraphicFramePr>
          <p:cNvPr id="14" name="Table 13"/>
          <p:cNvGraphicFramePr>
            <a:graphicFrameLocks noGrp="1"/>
          </p:cNvGraphicFramePr>
          <p:nvPr>
            <p:extLst/>
          </p:nvPr>
        </p:nvGraphicFramePr>
        <p:xfrm>
          <a:off x="387650" y="1744662"/>
          <a:ext cx="2468880" cy="429768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Consideration</a:t>
                      </a:r>
                      <a:endParaRPr lang="en-US" sz="1400" b="0" i="1" baseline="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188F"/>
                    </a:solidFill>
                  </a:tcPr>
                </a:tc>
              </a:tr>
              <a:tr h="3291840">
                <a:tc>
                  <a:txBody>
                    <a:bodyPr/>
                    <a:lstStyle/>
                    <a:p>
                      <a:pPr marL="342900" indent="-342900" algn="l">
                        <a:buClr>
                          <a:schemeClr val="accent2"/>
                        </a:buClr>
                        <a:buFont typeface="Wingdings" panose="05000000000000000000" pitchFamily="2" charset="2"/>
                        <a:buChar char="§"/>
                      </a:pPr>
                      <a:r>
                        <a:rPr lang="en-US" sz="1600" dirty="0" smtClean="0"/>
                        <a:t>Evaluate </a:t>
                      </a:r>
                      <a:r>
                        <a:rPr lang="en-US" sz="1600" baseline="0" dirty="0" smtClean="0"/>
                        <a:t>key benefits and upgrade drivers </a:t>
                      </a:r>
                    </a:p>
                    <a:p>
                      <a:pPr marL="342900" indent="-342900" algn="l">
                        <a:buClr>
                          <a:schemeClr val="accent2"/>
                        </a:buClr>
                        <a:buFont typeface="Wingdings" panose="05000000000000000000" pitchFamily="2" charset="2"/>
                        <a:buChar char="§"/>
                      </a:pPr>
                      <a:r>
                        <a:rPr lang="en-US" sz="1600" baseline="0" dirty="0" smtClean="0"/>
                        <a:t>Review with BDMs, ITDMs, and key stakeholders to evaluate impact</a:t>
                      </a:r>
                    </a:p>
                    <a:p>
                      <a:pPr marL="342900" indent="-342900" algn="l">
                        <a:buClr>
                          <a:schemeClr val="accent2"/>
                        </a:buClr>
                        <a:buFont typeface="Wingdings" panose="05000000000000000000" pitchFamily="2" charset="2"/>
                        <a:buChar char="§"/>
                      </a:pPr>
                      <a:r>
                        <a:rPr lang="en-US" sz="1600" baseline="0" dirty="0" smtClean="0"/>
                        <a:t>Map out key </a:t>
                      </a:r>
                      <a:br>
                        <a:rPr lang="en-US" sz="1600" baseline="0" dirty="0" smtClean="0"/>
                      </a:br>
                      <a:r>
                        <a:rPr lang="en-US" sz="1600" baseline="0" dirty="0" smtClean="0"/>
                        <a:t>risks and dependencies</a:t>
                      </a:r>
                      <a:endParaRPr lang="en-US" sz="1800" dirty="0"/>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graphicFrame>
        <p:nvGraphicFramePr>
          <p:cNvPr id="15" name="Table 14"/>
          <p:cNvGraphicFramePr>
            <a:graphicFrameLocks noGrp="1"/>
          </p:cNvGraphicFramePr>
          <p:nvPr>
            <p:extLst/>
          </p:nvPr>
        </p:nvGraphicFramePr>
        <p:xfrm>
          <a:off x="3450472" y="1744662"/>
          <a:ext cx="2468880" cy="429768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Planning &amp; </a:t>
                      </a:r>
                      <a:br>
                        <a:rPr lang="en-US" sz="1600" dirty="0" smtClean="0">
                          <a:solidFill>
                            <a:schemeClr val="bg2"/>
                          </a:solidFill>
                        </a:rPr>
                      </a:br>
                      <a:r>
                        <a:rPr lang="en-US" sz="1600" dirty="0" smtClean="0">
                          <a:solidFill>
                            <a:schemeClr val="bg2"/>
                          </a:solidFill>
                        </a:rPr>
                        <a:t>Evaluation</a:t>
                      </a: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8D7"/>
                    </a:solidFill>
                  </a:tcPr>
                </a:tc>
              </a:tr>
              <a:tr h="3291840">
                <a:tc>
                  <a:txBody>
                    <a:bodyPr/>
                    <a:lstStyle/>
                    <a:p>
                      <a:pPr marL="285750" indent="-285750" algn="l" defTabSz="1219170" rtl="0" eaLnBrk="1" latinLnBrk="0" hangingPunct="1">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Review budget and resourcing with BDMs</a:t>
                      </a:r>
                    </a:p>
                    <a:p>
                      <a:pPr marL="285750" indent="-285750" algn="l" defTabSz="1219170" rtl="0" eaLnBrk="1" latinLnBrk="0" hangingPunct="1">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Evaluate hardware &amp; infrastructure needs </a:t>
                      </a:r>
                      <a:endParaRPr lang="en-US" sz="1600" i="1" kern="1200" dirty="0" smtClean="0">
                        <a:solidFill>
                          <a:schemeClr val="dk1"/>
                        </a:solidFill>
                        <a:latin typeface="+mn-lt"/>
                        <a:ea typeface="+mn-ea"/>
                        <a:cs typeface="+mn-cs"/>
                      </a:endParaRPr>
                    </a:p>
                    <a:p>
                      <a:pPr marL="285750" marR="0" indent="-285750" algn="l" defTabSz="121917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en-US" sz="1600" kern="1200" dirty="0" smtClean="0">
                          <a:solidFill>
                            <a:schemeClr val="dk1"/>
                          </a:solidFill>
                          <a:latin typeface="+mn-lt"/>
                          <a:ea typeface="+mn-ea"/>
                          <a:cs typeface="+mn-cs"/>
                        </a:rPr>
                        <a:t>Conduct web app inventory,</a:t>
                      </a:r>
                      <a:r>
                        <a:rPr lang="en-US" sz="1600" kern="1200" baseline="0" dirty="0" smtClean="0">
                          <a:solidFill>
                            <a:schemeClr val="dk1"/>
                          </a:solidFill>
                          <a:latin typeface="+mn-lt"/>
                          <a:ea typeface="+mn-ea"/>
                          <a:cs typeface="+mn-cs"/>
                        </a:rPr>
                        <a:t> identify owners</a:t>
                      </a:r>
                      <a:endParaRPr lang="en-US" sz="1600" kern="1200" dirty="0" smtClean="0">
                        <a:solidFill>
                          <a:schemeClr val="dk1"/>
                        </a:solidFill>
                        <a:latin typeface="+mn-lt"/>
                        <a:ea typeface="+mn-ea"/>
                        <a:cs typeface="+mn-cs"/>
                      </a:endParaRPr>
                    </a:p>
                    <a:p>
                      <a:pPr marL="285750" indent="-285750" algn="l" defTabSz="1219170" rtl="0" eaLnBrk="1" latinLnBrk="0" hangingPunct="1">
                        <a:buClr>
                          <a:schemeClr val="accent2"/>
                        </a:buClr>
                        <a:buFont typeface="Wingdings" panose="05000000000000000000" pitchFamily="2" charset="2"/>
                        <a:buChar char="§"/>
                      </a:pPr>
                      <a:r>
                        <a:rPr lang="en-US" sz="1600" kern="1200" dirty="0" smtClean="0">
                          <a:solidFill>
                            <a:schemeClr val="dk1"/>
                          </a:solidFill>
                          <a:latin typeface="+mn-lt"/>
                          <a:ea typeface="+mn-ea"/>
                          <a:cs typeface="+mn-cs"/>
                        </a:rPr>
                        <a:t>Assess 3</a:t>
                      </a:r>
                      <a:r>
                        <a:rPr lang="en-US" sz="1600" kern="1200" baseline="30000" dirty="0" smtClean="0">
                          <a:solidFill>
                            <a:schemeClr val="dk1"/>
                          </a:solidFill>
                          <a:latin typeface="+mn-lt"/>
                          <a:ea typeface="+mn-ea"/>
                          <a:cs typeface="+mn-cs"/>
                        </a:rPr>
                        <a:t>rd</a:t>
                      </a:r>
                      <a:r>
                        <a:rPr lang="en-US" sz="1600" kern="1200" dirty="0" smtClean="0">
                          <a:solidFill>
                            <a:schemeClr val="dk1"/>
                          </a:solidFill>
                          <a:latin typeface="+mn-lt"/>
                          <a:ea typeface="+mn-ea"/>
                          <a:cs typeface="+mn-cs"/>
                        </a:rPr>
                        <a:t> party commercial ISV support agreements, software upgrade</a:t>
                      </a:r>
                      <a:r>
                        <a:rPr lang="en-US" sz="1600" kern="1200" baseline="0" dirty="0" smtClean="0">
                          <a:solidFill>
                            <a:schemeClr val="dk1"/>
                          </a:solidFill>
                          <a:latin typeface="+mn-lt"/>
                          <a:ea typeface="+mn-ea"/>
                          <a:cs typeface="+mn-cs"/>
                        </a:rPr>
                        <a:t>s needed</a:t>
                      </a:r>
                      <a:endParaRPr lang="en-US" sz="1600" kern="120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3" name="Right Arrow 22"/>
          <p:cNvSpPr/>
          <p:nvPr/>
        </p:nvSpPr>
        <p:spPr>
          <a:xfrm>
            <a:off x="2914418" y="2027092"/>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aphicFrame>
        <p:nvGraphicFramePr>
          <p:cNvPr id="25" name="Table 24"/>
          <p:cNvGraphicFramePr>
            <a:graphicFrameLocks noGrp="1"/>
          </p:cNvGraphicFramePr>
          <p:nvPr>
            <p:extLst/>
          </p:nvPr>
        </p:nvGraphicFramePr>
        <p:xfrm>
          <a:off x="9576117" y="1744662"/>
          <a:ext cx="2468880" cy="4297680"/>
        </p:xfrm>
        <a:graphic>
          <a:graphicData uri="http://schemas.openxmlformats.org/drawingml/2006/table">
            <a:tbl>
              <a:tblPr firstRow="1" bandRow="1">
                <a:tableStyleId>{5C22544A-7EE6-4342-B048-85BDC9FD1C3A}</a:tableStyleId>
              </a:tblPr>
              <a:tblGrid>
                <a:gridCol w="2468880"/>
              </a:tblGrid>
              <a:tr h="1005840">
                <a:tc>
                  <a:txBody>
                    <a:bodyPr/>
                    <a:lstStyle/>
                    <a:p>
                      <a:pPr algn="r"/>
                      <a:r>
                        <a:rPr lang="en-US" sz="1600" dirty="0" smtClean="0">
                          <a:solidFill>
                            <a:schemeClr val="bg2"/>
                          </a:solidFill>
                        </a:rPr>
                        <a:t>Deployment</a:t>
                      </a:r>
                      <a:r>
                        <a:rPr lang="en-US" sz="1600" baseline="0" dirty="0" smtClean="0">
                          <a:solidFill>
                            <a:schemeClr val="bg2"/>
                          </a:solidFill>
                        </a:rPr>
                        <a:t> &amp; </a:t>
                      </a:r>
                      <a:br>
                        <a:rPr lang="en-US" sz="1600" baseline="0" dirty="0" smtClean="0">
                          <a:solidFill>
                            <a:schemeClr val="bg2"/>
                          </a:solidFill>
                        </a:rPr>
                      </a:br>
                      <a:r>
                        <a:rPr lang="en-US" sz="1600" baseline="0" dirty="0" smtClean="0">
                          <a:solidFill>
                            <a:schemeClr val="bg2"/>
                          </a:solidFill>
                        </a:rPr>
                        <a:t>Migration</a:t>
                      </a:r>
                      <a:endParaRPr lang="en-US" sz="1600" dirty="0" smtClean="0">
                        <a:solidFill>
                          <a:schemeClr val="bg2"/>
                        </a:solidFill>
                      </a:endParaRPr>
                    </a:p>
                  </a:txBody>
                  <a:tcPr marL="93260" marR="18288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B294"/>
                    </a:solidFill>
                  </a:tcPr>
                </a:tc>
              </a:tr>
              <a:tr h="3291840">
                <a:tc>
                  <a:txBody>
                    <a:bodyPr/>
                    <a:lstStyle/>
                    <a:p>
                      <a:pPr marL="342900" indent="-342900" algn="l" defTabSz="1219170" rtl="0" eaLnBrk="1" latinLnBrk="0" hangingPunct="1">
                        <a:buClr>
                          <a:schemeClr val="accent2"/>
                        </a:buClr>
                        <a:buFont typeface="Wingdings" panose="05000000000000000000" pitchFamily="2" charset="2"/>
                        <a:buChar char="§"/>
                      </a:pPr>
                      <a:r>
                        <a:rPr lang="en-US" sz="1600" kern="1200" baseline="0" dirty="0" smtClean="0">
                          <a:solidFill>
                            <a:schemeClr val="dk1"/>
                          </a:solidFill>
                          <a:latin typeface="+mn-lt"/>
                          <a:ea typeface="+mn-ea"/>
                          <a:cs typeface="+mn-cs"/>
                        </a:rPr>
                        <a:t>Configure browser management </a:t>
                      </a:r>
                    </a:p>
                    <a:p>
                      <a:pPr marL="342900" indent="-342900" algn="l" defTabSz="1219170" rtl="0" eaLnBrk="1" latinLnBrk="0" hangingPunct="1">
                        <a:buClr>
                          <a:schemeClr val="accent2"/>
                        </a:buClr>
                        <a:buFont typeface="Wingdings" panose="05000000000000000000" pitchFamily="2" charset="2"/>
                        <a:buChar char="§"/>
                      </a:pPr>
                      <a:r>
                        <a:rPr lang="en-US" sz="1600" kern="1200" baseline="0" dirty="0" smtClean="0">
                          <a:solidFill>
                            <a:schemeClr val="dk1"/>
                          </a:solidFill>
                          <a:latin typeface="+mn-lt"/>
                          <a:ea typeface="+mn-ea"/>
                          <a:cs typeface="+mn-cs"/>
                        </a:rPr>
                        <a:t>Train users, if needed</a:t>
                      </a:r>
                    </a:p>
                    <a:p>
                      <a:pPr marL="342900" marR="0" indent="-342900" algn="l" defTabSz="121917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en-US" sz="1600" kern="1200" baseline="0" dirty="0" smtClean="0">
                          <a:solidFill>
                            <a:schemeClr val="dk1"/>
                          </a:solidFill>
                          <a:latin typeface="+mn-lt"/>
                          <a:ea typeface="+mn-ea"/>
                          <a:cs typeface="+mn-cs"/>
                        </a:rPr>
                        <a:t>Prepare support teams for help desk issues that may arise</a:t>
                      </a:r>
                    </a:p>
                    <a:p>
                      <a:pPr marL="342900" marR="0" indent="-342900" algn="l" defTabSz="121917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en-US" sz="1600" kern="1200" baseline="0" dirty="0" smtClean="0">
                          <a:solidFill>
                            <a:schemeClr val="dk1"/>
                          </a:solidFill>
                          <a:latin typeface="+mn-lt"/>
                          <a:ea typeface="+mn-ea"/>
                          <a:cs typeface="+mn-cs"/>
                        </a:rPr>
                        <a:t>Deployment (SCCM, GP, MDM)</a:t>
                      </a:r>
                    </a:p>
                    <a:p>
                      <a:pPr marL="0" indent="0" algn="l" defTabSz="1219170" rtl="0" eaLnBrk="1" latinLnBrk="0" hangingPunct="1">
                        <a:buClr>
                          <a:schemeClr val="accent2"/>
                        </a:buClr>
                        <a:buFont typeface="Wingdings" panose="05000000000000000000" pitchFamily="2" charset="2"/>
                        <a:buNone/>
                      </a:pPr>
                      <a:endParaRPr lang="en-US" sz="1600" kern="1200" dirty="0" smtClean="0">
                        <a:solidFill>
                          <a:schemeClr val="dk1"/>
                        </a:solidFill>
                        <a:latin typeface="+mn-lt"/>
                        <a:ea typeface="+mn-ea"/>
                        <a:cs typeface="+mn-cs"/>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7D7D7"/>
                    </a:solidFill>
                  </a:tcPr>
                </a:tc>
              </a:tr>
            </a:tbl>
          </a:graphicData>
        </a:graphic>
      </p:graphicFrame>
      <p:sp>
        <p:nvSpPr>
          <p:cNvPr id="26" name="Freeform 81"/>
          <p:cNvSpPr>
            <a:spLocks/>
          </p:cNvSpPr>
          <p:nvPr/>
        </p:nvSpPr>
        <p:spPr bwMode="black">
          <a:xfrm>
            <a:off x="6765090" y="1979626"/>
            <a:ext cx="432726" cy="58921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
        <p:nvSpPr>
          <p:cNvPr id="28" name="Right Arrow 27"/>
          <p:cNvSpPr/>
          <p:nvPr/>
        </p:nvSpPr>
        <p:spPr>
          <a:xfrm>
            <a:off x="5992612" y="2036627"/>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sp>
        <p:nvSpPr>
          <p:cNvPr id="29" name="Right Arrow 28"/>
          <p:cNvSpPr/>
          <p:nvPr/>
        </p:nvSpPr>
        <p:spPr>
          <a:xfrm>
            <a:off x="9070805" y="2035633"/>
            <a:ext cx="450359" cy="494280"/>
          </a:xfrm>
          <a:prstGeom prst="rightArrow">
            <a:avLst/>
          </a:prstGeom>
          <a:solidFill>
            <a:srgbClr val="D7D7D7"/>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srgbClr val="000000"/>
              </a:solidFill>
            </a:endParaRPr>
          </a:p>
        </p:txBody>
      </p:sp>
      <p:grpSp>
        <p:nvGrpSpPr>
          <p:cNvPr id="32" name="Group 31"/>
          <p:cNvGrpSpPr/>
          <p:nvPr/>
        </p:nvGrpSpPr>
        <p:grpSpPr>
          <a:xfrm>
            <a:off x="553784" y="1993984"/>
            <a:ext cx="625805" cy="540690"/>
            <a:chOff x="1863936" y="2516986"/>
            <a:chExt cx="4470400" cy="3862388"/>
          </a:xfrm>
          <a:solidFill>
            <a:schemeClr val="bg2"/>
          </a:solidFill>
        </p:grpSpPr>
        <p:sp>
          <p:nvSpPr>
            <p:cNvPr id="33" name="Freeform 32"/>
            <p:cNvSpPr>
              <a:spLocks/>
            </p:cNvSpPr>
            <p:nvPr/>
          </p:nvSpPr>
          <p:spPr bwMode="auto">
            <a:xfrm>
              <a:off x="3721311" y="5325274"/>
              <a:ext cx="217488" cy="117475"/>
            </a:xfrm>
            <a:custGeom>
              <a:avLst/>
              <a:gdLst>
                <a:gd name="T0" fmla="*/ 0 w 58"/>
                <a:gd name="T1" fmla="*/ 0 h 31"/>
                <a:gd name="T2" fmla="*/ 0 w 58"/>
                <a:gd name="T3" fmla="*/ 31 h 31"/>
                <a:gd name="T4" fmla="*/ 58 w 58"/>
                <a:gd name="T5" fmla="*/ 31 h 31"/>
                <a:gd name="T6" fmla="*/ 0 w 58"/>
                <a:gd name="T7" fmla="*/ 0 h 31"/>
              </a:gdLst>
              <a:ahLst/>
              <a:cxnLst>
                <a:cxn ang="0">
                  <a:pos x="T0" y="T1"/>
                </a:cxn>
                <a:cxn ang="0">
                  <a:pos x="T2" y="T3"/>
                </a:cxn>
                <a:cxn ang="0">
                  <a:pos x="T4" y="T5"/>
                </a:cxn>
                <a:cxn ang="0">
                  <a:pos x="T6" y="T7"/>
                </a:cxn>
              </a:cxnLst>
              <a:rect l="0" t="0" r="r" b="b"/>
              <a:pathLst>
                <a:path w="58" h="31">
                  <a:moveTo>
                    <a:pt x="0" y="0"/>
                  </a:moveTo>
                  <a:cubicBezTo>
                    <a:pt x="0" y="31"/>
                    <a:pt x="0" y="31"/>
                    <a:pt x="0" y="31"/>
                  </a:cubicBezTo>
                  <a:cubicBezTo>
                    <a:pt x="58" y="31"/>
                    <a:pt x="58" y="31"/>
                    <a:pt x="58" y="31"/>
                  </a:cubicBezTo>
                  <a:cubicBezTo>
                    <a:pt x="41" y="19"/>
                    <a:pt x="22" y="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34" name="Freeform 33"/>
            <p:cNvSpPr>
              <a:spLocks/>
            </p:cNvSpPr>
            <p:nvPr/>
          </p:nvSpPr>
          <p:spPr bwMode="auto">
            <a:xfrm>
              <a:off x="1863936" y="4995074"/>
              <a:ext cx="2335213" cy="1384300"/>
            </a:xfrm>
            <a:custGeom>
              <a:avLst/>
              <a:gdLst>
                <a:gd name="T0" fmla="*/ 605 w 621"/>
                <a:gd name="T1" fmla="*/ 300 h 368"/>
                <a:gd name="T2" fmla="*/ 16 w 621"/>
                <a:gd name="T3" fmla="*/ 300 h 368"/>
                <a:gd name="T4" fmla="*/ 12 w 621"/>
                <a:gd name="T5" fmla="*/ 226 h 368"/>
                <a:gd name="T6" fmla="*/ 609 w 621"/>
                <a:gd name="T7" fmla="*/ 226 h 368"/>
                <a:gd name="T8" fmla="*/ 605 w 621"/>
                <a:gd name="T9" fmla="*/ 300 h 368"/>
              </a:gdLst>
              <a:ahLst/>
              <a:cxnLst>
                <a:cxn ang="0">
                  <a:pos x="T0" y="T1"/>
                </a:cxn>
                <a:cxn ang="0">
                  <a:pos x="T2" y="T3"/>
                </a:cxn>
                <a:cxn ang="0">
                  <a:pos x="T4" y="T5"/>
                </a:cxn>
                <a:cxn ang="0">
                  <a:pos x="T6" y="T7"/>
                </a:cxn>
                <a:cxn ang="0">
                  <a:pos x="T8" y="T9"/>
                </a:cxn>
              </a:cxnLst>
              <a:rect l="0" t="0" r="r" b="b"/>
              <a:pathLst>
                <a:path w="621" h="368">
                  <a:moveTo>
                    <a:pt x="605" y="300"/>
                  </a:moveTo>
                  <a:cubicBezTo>
                    <a:pt x="408" y="368"/>
                    <a:pt x="212" y="367"/>
                    <a:pt x="16" y="300"/>
                  </a:cubicBezTo>
                  <a:cubicBezTo>
                    <a:pt x="12" y="226"/>
                    <a:pt x="12" y="226"/>
                    <a:pt x="12" y="226"/>
                  </a:cubicBezTo>
                  <a:cubicBezTo>
                    <a:pt x="0" y="1"/>
                    <a:pt x="621" y="0"/>
                    <a:pt x="609" y="226"/>
                  </a:cubicBezTo>
                  <a:lnTo>
                    <a:pt x="605"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36" name="Oval 34"/>
            <p:cNvSpPr>
              <a:spLocks noChangeArrowheads="1"/>
            </p:cNvSpPr>
            <p:nvPr/>
          </p:nvSpPr>
          <p:spPr bwMode="auto">
            <a:xfrm>
              <a:off x="2360824" y="3679036"/>
              <a:ext cx="1341438" cy="134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45" name="Rectangle 35"/>
            <p:cNvSpPr>
              <a:spLocks noChangeArrowheads="1"/>
            </p:cNvSpPr>
            <p:nvPr/>
          </p:nvSpPr>
          <p:spPr bwMode="auto">
            <a:xfrm>
              <a:off x="4364249" y="2516986"/>
              <a:ext cx="442913" cy="292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46" name="Rectangle 36"/>
            <p:cNvSpPr>
              <a:spLocks noChangeArrowheads="1"/>
            </p:cNvSpPr>
            <p:nvPr/>
          </p:nvSpPr>
          <p:spPr bwMode="auto">
            <a:xfrm>
              <a:off x="5002424" y="2836074"/>
              <a:ext cx="447675" cy="260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47" name="Rectangle 37"/>
            <p:cNvSpPr>
              <a:spLocks noChangeArrowheads="1"/>
            </p:cNvSpPr>
            <p:nvPr/>
          </p:nvSpPr>
          <p:spPr bwMode="auto">
            <a:xfrm>
              <a:off x="5645361" y="3479011"/>
              <a:ext cx="447675" cy="1963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48" name="Freeform 38"/>
            <p:cNvSpPr>
              <a:spLocks/>
            </p:cNvSpPr>
            <p:nvPr/>
          </p:nvSpPr>
          <p:spPr bwMode="auto">
            <a:xfrm>
              <a:off x="4299161" y="5555461"/>
              <a:ext cx="2035175" cy="311150"/>
            </a:xfrm>
            <a:custGeom>
              <a:avLst/>
              <a:gdLst>
                <a:gd name="T0" fmla="*/ 0 w 541"/>
                <a:gd name="T1" fmla="*/ 0 h 83"/>
                <a:gd name="T2" fmla="*/ 15 w 541"/>
                <a:gd name="T3" fmla="*/ 80 h 83"/>
                <a:gd name="T4" fmla="*/ 15 w 541"/>
                <a:gd name="T5" fmla="*/ 83 h 83"/>
                <a:gd name="T6" fmla="*/ 541 w 541"/>
                <a:gd name="T7" fmla="*/ 83 h 83"/>
                <a:gd name="T8" fmla="*/ 541 w 541"/>
                <a:gd name="T9" fmla="*/ 0 h 83"/>
                <a:gd name="T10" fmla="*/ 0 w 541"/>
                <a:gd name="T11" fmla="*/ 0 h 83"/>
              </a:gdLst>
              <a:ahLst/>
              <a:cxnLst>
                <a:cxn ang="0">
                  <a:pos x="T0" y="T1"/>
                </a:cxn>
                <a:cxn ang="0">
                  <a:pos x="T2" y="T3"/>
                </a:cxn>
                <a:cxn ang="0">
                  <a:pos x="T4" y="T5"/>
                </a:cxn>
                <a:cxn ang="0">
                  <a:pos x="T6" y="T7"/>
                </a:cxn>
                <a:cxn ang="0">
                  <a:pos x="T8" y="T9"/>
                </a:cxn>
                <a:cxn ang="0">
                  <a:pos x="T10" y="T11"/>
                </a:cxn>
              </a:cxnLst>
              <a:rect l="0" t="0" r="r" b="b"/>
              <a:pathLst>
                <a:path w="541" h="83">
                  <a:moveTo>
                    <a:pt x="0" y="0"/>
                  </a:moveTo>
                  <a:cubicBezTo>
                    <a:pt x="11" y="25"/>
                    <a:pt x="17" y="52"/>
                    <a:pt x="15" y="80"/>
                  </a:cubicBezTo>
                  <a:cubicBezTo>
                    <a:pt x="15" y="83"/>
                    <a:pt x="15" y="83"/>
                    <a:pt x="15" y="83"/>
                  </a:cubicBezTo>
                  <a:cubicBezTo>
                    <a:pt x="541" y="83"/>
                    <a:pt x="541" y="83"/>
                    <a:pt x="541" y="83"/>
                  </a:cubicBezTo>
                  <a:cubicBezTo>
                    <a:pt x="541" y="0"/>
                    <a:pt x="541" y="0"/>
                    <a:pt x="54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sp>
          <p:nvSpPr>
            <p:cNvPr id="49" name="Freeform 39"/>
            <p:cNvSpPr>
              <a:spLocks/>
            </p:cNvSpPr>
            <p:nvPr/>
          </p:nvSpPr>
          <p:spPr bwMode="auto">
            <a:xfrm>
              <a:off x="3721311" y="3479011"/>
              <a:ext cx="447675" cy="1887538"/>
            </a:xfrm>
            <a:custGeom>
              <a:avLst/>
              <a:gdLst>
                <a:gd name="T0" fmla="*/ 50 w 119"/>
                <a:gd name="T1" fmla="*/ 232 h 502"/>
                <a:gd name="T2" fmla="*/ 0 w 119"/>
                <a:gd name="T3" fmla="*/ 375 h 502"/>
                <a:gd name="T4" fmla="*/ 0 w 119"/>
                <a:gd name="T5" fmla="*/ 433 h 502"/>
                <a:gd name="T6" fmla="*/ 119 w 119"/>
                <a:gd name="T7" fmla="*/ 502 h 502"/>
                <a:gd name="T8" fmla="*/ 119 w 119"/>
                <a:gd name="T9" fmla="*/ 0 h 502"/>
                <a:gd name="T10" fmla="*/ 0 w 119"/>
                <a:gd name="T11" fmla="*/ 0 h 502"/>
                <a:gd name="T12" fmla="*/ 0 w 119"/>
                <a:gd name="T13" fmla="*/ 89 h 502"/>
                <a:gd name="T14" fmla="*/ 50 w 119"/>
                <a:gd name="T15" fmla="*/ 232 h 5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502">
                  <a:moveTo>
                    <a:pt x="50" y="232"/>
                  </a:moveTo>
                  <a:cubicBezTo>
                    <a:pt x="50" y="286"/>
                    <a:pt x="31" y="336"/>
                    <a:pt x="0" y="375"/>
                  </a:cubicBezTo>
                  <a:cubicBezTo>
                    <a:pt x="0" y="433"/>
                    <a:pt x="0" y="433"/>
                    <a:pt x="0" y="433"/>
                  </a:cubicBezTo>
                  <a:cubicBezTo>
                    <a:pt x="49" y="450"/>
                    <a:pt x="90" y="473"/>
                    <a:pt x="119" y="502"/>
                  </a:cubicBezTo>
                  <a:cubicBezTo>
                    <a:pt x="119" y="0"/>
                    <a:pt x="119" y="0"/>
                    <a:pt x="119" y="0"/>
                  </a:cubicBezTo>
                  <a:cubicBezTo>
                    <a:pt x="0" y="0"/>
                    <a:pt x="0" y="0"/>
                    <a:pt x="0" y="0"/>
                  </a:cubicBezTo>
                  <a:cubicBezTo>
                    <a:pt x="0" y="89"/>
                    <a:pt x="0" y="89"/>
                    <a:pt x="0" y="89"/>
                  </a:cubicBezTo>
                  <a:cubicBezTo>
                    <a:pt x="31" y="128"/>
                    <a:pt x="50" y="178"/>
                    <a:pt x="5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40">
                <a:solidFill>
                  <a:srgbClr val="FFFFFF"/>
                </a:solidFill>
              </a:endParaRPr>
            </a:p>
          </p:txBody>
        </p:sp>
      </p:grpSp>
      <p:grpSp>
        <p:nvGrpSpPr>
          <p:cNvPr id="50" name="Group 49"/>
          <p:cNvGrpSpPr/>
          <p:nvPr/>
        </p:nvGrpSpPr>
        <p:grpSpPr bwMode="black">
          <a:xfrm>
            <a:off x="3709973" y="1970847"/>
            <a:ext cx="540503" cy="580947"/>
            <a:chOff x="1435100" y="3879850"/>
            <a:chExt cx="739775" cy="795338"/>
          </a:xfrm>
          <a:solidFill>
            <a:schemeClr val="tx1"/>
          </a:solidFill>
        </p:grpSpPr>
        <p:sp>
          <p:nvSpPr>
            <p:cNvPr id="51"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2"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3"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4"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5"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6"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7"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8"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sp>
          <p:nvSpPr>
            <p:cNvPr id="59"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000000"/>
                </a:solidFill>
              </a:endParaRPr>
            </a:p>
          </p:txBody>
        </p:sp>
      </p:grpSp>
      <p:sp>
        <p:nvSpPr>
          <p:cNvPr id="60" name="Freeform 78"/>
          <p:cNvSpPr>
            <a:spLocks noEditPoints="1"/>
          </p:cNvSpPr>
          <p:nvPr/>
        </p:nvSpPr>
        <p:spPr bwMode="black">
          <a:xfrm>
            <a:off x="9723437" y="1990634"/>
            <a:ext cx="626270" cy="59935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srgbClr val="000000"/>
              </a:solidFill>
            </a:endParaRPr>
          </a:p>
        </p:txBody>
      </p:sp>
      <p:sp>
        <p:nvSpPr>
          <p:cNvPr id="3" name="Rectangle 2"/>
          <p:cNvSpPr/>
          <p:nvPr/>
        </p:nvSpPr>
        <p:spPr bwMode="auto">
          <a:xfrm>
            <a:off x="3416153" y="1744662"/>
            <a:ext cx="2511352" cy="4267200"/>
          </a:xfrm>
          <a:prstGeom prst="rect">
            <a:avLst/>
          </a:prstGeom>
          <a:no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37" name="Rectangle 36"/>
          <p:cNvSpPr/>
          <p:nvPr/>
        </p:nvSpPr>
        <p:spPr bwMode="auto">
          <a:xfrm>
            <a:off x="6491783" y="1744662"/>
            <a:ext cx="2511352" cy="4267200"/>
          </a:xfrm>
          <a:prstGeom prst="rect">
            <a:avLst/>
          </a:prstGeom>
          <a:no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24027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6" y="2184866"/>
            <a:ext cx="10668001" cy="3674596"/>
          </a:xfrm>
        </p:spPr>
        <p:txBody>
          <a:bodyPr/>
          <a:lstStyle/>
          <a:p>
            <a:r>
              <a:rPr lang="en-US" dirty="0" smtClean="0"/>
              <a:t>Compatibility 101</a:t>
            </a:r>
            <a:br>
              <a:rPr lang="en-US" dirty="0" smtClean="0"/>
            </a:br>
            <a:r>
              <a:rPr lang="en-US" dirty="0" smtClean="0"/>
              <a:t/>
            </a:r>
            <a:br>
              <a:rPr lang="en-US" dirty="0" smtClean="0"/>
            </a:br>
            <a:r>
              <a:rPr lang="en-US" sz="5400" dirty="0"/>
              <a:t>o</a:t>
            </a:r>
            <a:r>
              <a:rPr lang="en-US" sz="5400" dirty="0" smtClean="0"/>
              <a:t>r, why is web app testing &amp; remediation so difficult? </a:t>
            </a:r>
            <a:endParaRPr lang="en-US" sz="5400" dirty="0"/>
          </a:p>
        </p:txBody>
      </p:sp>
    </p:spTree>
    <p:extLst>
      <p:ext uri="{BB962C8B-B14F-4D97-AF65-F5344CB8AC3E}">
        <p14:creationId xmlns:p14="http://schemas.microsoft.com/office/powerpoint/2010/main" val="38236494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9" name="Oval 8"/>
          <p:cNvSpPr/>
          <p:nvPr/>
        </p:nvSpPr>
        <p:spPr>
          <a:xfrm>
            <a:off x="3012125" y="3942943"/>
            <a:ext cx="279781" cy="283464"/>
          </a:xfrm>
          <a:prstGeom prst="ellipse">
            <a:avLst/>
          </a:prstGeom>
          <a:solidFill>
            <a:srgbClr val="737373"/>
          </a:solidFill>
          <a:ln w="12700" cap="flat" cmpd="sng" algn="ctr">
            <a:solidFill>
              <a:schemeClr val="bg2"/>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94089"/>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b="1"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75969"/>
            <a:ext cx="373041" cy="374904"/>
          </a:xfrm>
          <a:prstGeom prst="ellipse">
            <a:avLst/>
          </a:prstGeom>
          <a:solidFill>
            <a:srgbClr val="737373"/>
          </a:solidFill>
          <a:ln w="12700" cap="flat" cmpd="sng" algn="ctr">
            <a:solidFill>
              <a:schemeClr val="bg2"/>
            </a:solidFill>
            <a:prstDash val="solid"/>
            <a:miter lim="800000"/>
          </a:ln>
          <a:effectLst/>
        </p:spPr>
      </p:sp>
      <p:sp>
        <p:nvSpPr>
          <p:cNvPr id="12" name="Freeform 11"/>
          <p:cNvSpPr/>
          <p:nvPr/>
        </p:nvSpPr>
        <p:spPr>
          <a:xfrm>
            <a:off x="3795404" y="2756781"/>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b="1"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906475"/>
            <a:ext cx="466302" cy="466344"/>
          </a:xfrm>
          <a:prstGeom prst="ellipse">
            <a:avLst/>
          </a:prstGeom>
          <a:solidFill>
            <a:srgbClr val="737373"/>
          </a:solidFill>
          <a:ln w="12700" cap="flat" cmpd="sng" algn="ctr">
            <a:solidFill>
              <a:schemeClr val="bg2"/>
            </a:solidFill>
            <a:prstDash val="solid"/>
            <a:miter lim="800000"/>
          </a:ln>
          <a:effectLst/>
        </p:spPr>
      </p:sp>
      <p:sp>
        <p:nvSpPr>
          <p:cNvPr id="14" name="Freeform 13"/>
          <p:cNvSpPr/>
          <p:nvPr/>
        </p:nvSpPr>
        <p:spPr>
          <a:xfrm>
            <a:off x="5417574" y="2244193"/>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b="1"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44881"/>
            <a:ext cx="559562" cy="557784"/>
          </a:xfrm>
          <a:prstGeom prst="ellipse">
            <a:avLst/>
          </a:prstGeom>
          <a:solidFill>
            <a:srgbClr val="737373"/>
          </a:solidFill>
          <a:ln w="12700" cap="flat" cmpd="sng" algn="ctr">
            <a:solidFill>
              <a:schemeClr val="bg2"/>
            </a:solidFill>
            <a:prstDash val="solid"/>
            <a:miter lim="800000"/>
          </a:ln>
          <a:effectLst/>
        </p:spPr>
      </p:sp>
      <p:sp>
        <p:nvSpPr>
          <p:cNvPr id="16" name="Freeform 15"/>
          <p:cNvSpPr/>
          <p:nvPr/>
        </p:nvSpPr>
        <p:spPr>
          <a:xfrm>
            <a:off x="7081520" y="1830299"/>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b="1"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44193"/>
            <a:ext cx="652822" cy="649224"/>
          </a:xfrm>
          <a:prstGeom prst="ellipse">
            <a:avLst/>
          </a:prstGeom>
          <a:solidFill>
            <a:srgbClr val="737373"/>
          </a:solidFill>
          <a:ln w="12700" cap="flat" cmpd="sng" algn="ctr">
            <a:solidFill>
              <a:schemeClr val="bg2"/>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19" name="Oval 18"/>
          <p:cNvSpPr/>
          <p:nvPr/>
        </p:nvSpPr>
        <p:spPr>
          <a:xfrm>
            <a:off x="1947315" y="4566651"/>
            <a:ext cx="186521" cy="182880"/>
          </a:xfrm>
          <a:prstGeom prst="ellipse">
            <a:avLst/>
          </a:prstGeom>
          <a:solidFill>
            <a:srgbClr val="737373"/>
          </a:solidFill>
          <a:ln w="12700" cap="flat" cmpd="sng" algn="ctr">
            <a:solidFill>
              <a:schemeClr val="bg2"/>
            </a:solidFill>
            <a:prstDash val="solid"/>
            <a:miter lim="800000"/>
          </a:ln>
          <a:effectLst/>
        </p:spPr>
      </p:sp>
      <p:sp>
        <p:nvSpPr>
          <p:cNvPr id="20" name="Freeform 19"/>
          <p:cNvSpPr/>
          <p:nvPr/>
        </p:nvSpPr>
        <p:spPr>
          <a:xfrm>
            <a:off x="1518311" y="4086241"/>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30979"/>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8641"/>
            <a:ext cx="110830" cy="108269"/>
          </a:xfrm>
          <a:prstGeom prst="ellipse">
            <a:avLst/>
          </a:prstGeom>
          <a:solidFill>
            <a:srgbClr val="737373"/>
          </a:solidFill>
          <a:ln w="12700" cap="flat" cmpd="sng" algn="ctr">
            <a:solidFill>
              <a:schemeClr val="bg2"/>
            </a:solidFill>
            <a:prstDash val="solid"/>
            <a:miter lim="800000"/>
          </a:ln>
          <a:effectLst/>
        </p:spPr>
      </p:sp>
      <p:sp>
        <p:nvSpPr>
          <p:cNvPr id="23"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189598853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94044"/>
            <a:ext cx="11200755" cy="4389218"/>
          </a:xfrm>
          <a:prstGeom prst="swooshArrow">
            <a:avLst>
              <a:gd name="adj1" fmla="val 25000"/>
              <a:gd name="adj2" fmla="val 25000"/>
            </a:avLst>
          </a:prstGeom>
          <a:solidFill>
            <a:srgbClr val="00BCF2"/>
          </a:solidFill>
          <a:ln>
            <a:noFill/>
          </a:ln>
          <a:effectLst/>
        </p:spPr>
      </p:sp>
      <p:sp>
        <p:nvSpPr>
          <p:cNvPr id="9" name="Oval 8"/>
          <p:cNvSpPr/>
          <p:nvPr/>
        </p:nvSpPr>
        <p:spPr>
          <a:xfrm>
            <a:off x="3012125" y="3942943"/>
            <a:ext cx="279781" cy="283464"/>
          </a:xfrm>
          <a:prstGeom prst="ellipse">
            <a:avLst/>
          </a:prstGeom>
          <a:solidFill>
            <a:srgbClr val="737373"/>
          </a:solidFill>
          <a:ln w="28575" cap="flat" cmpd="sng" algn="ctr">
            <a:solidFill>
              <a:schemeClr val="tx1"/>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94089"/>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b="1"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75969"/>
            <a:ext cx="373041" cy="374904"/>
          </a:xfrm>
          <a:prstGeom prst="ellipse">
            <a:avLst/>
          </a:prstGeom>
          <a:solidFill>
            <a:srgbClr val="737373"/>
          </a:solidFill>
          <a:ln w="12700" cap="flat" cmpd="sng" algn="ctr">
            <a:solidFill>
              <a:schemeClr val="bg2"/>
            </a:solidFill>
            <a:prstDash val="solid"/>
            <a:miter lim="800000"/>
          </a:ln>
          <a:effectLst/>
        </p:spPr>
      </p:sp>
      <p:sp>
        <p:nvSpPr>
          <p:cNvPr id="12" name="Freeform 11"/>
          <p:cNvSpPr/>
          <p:nvPr/>
        </p:nvSpPr>
        <p:spPr>
          <a:xfrm>
            <a:off x="3795404" y="2756781"/>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b="1"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906475"/>
            <a:ext cx="466302" cy="466344"/>
          </a:xfrm>
          <a:prstGeom prst="ellipse">
            <a:avLst/>
          </a:prstGeom>
          <a:solidFill>
            <a:srgbClr val="737373"/>
          </a:solidFill>
          <a:ln w="12700" cap="flat" cmpd="sng" algn="ctr">
            <a:solidFill>
              <a:schemeClr val="bg2"/>
            </a:solidFill>
            <a:prstDash val="solid"/>
            <a:miter lim="800000"/>
          </a:ln>
          <a:effectLst/>
        </p:spPr>
      </p:sp>
      <p:sp>
        <p:nvSpPr>
          <p:cNvPr id="14" name="Freeform 13"/>
          <p:cNvSpPr/>
          <p:nvPr/>
        </p:nvSpPr>
        <p:spPr>
          <a:xfrm>
            <a:off x="5417574" y="2244193"/>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b="1"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44881"/>
            <a:ext cx="559562" cy="557784"/>
          </a:xfrm>
          <a:prstGeom prst="ellipse">
            <a:avLst/>
          </a:prstGeom>
          <a:solidFill>
            <a:srgbClr val="737373"/>
          </a:solidFill>
          <a:ln w="12700" cap="flat" cmpd="sng" algn="ctr">
            <a:solidFill>
              <a:schemeClr val="bg2"/>
            </a:solidFill>
            <a:prstDash val="solid"/>
            <a:miter lim="800000"/>
          </a:ln>
          <a:effectLst/>
        </p:spPr>
      </p:sp>
      <p:sp>
        <p:nvSpPr>
          <p:cNvPr id="16" name="Freeform 15"/>
          <p:cNvSpPr/>
          <p:nvPr/>
        </p:nvSpPr>
        <p:spPr>
          <a:xfrm>
            <a:off x="7081520" y="1830299"/>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b="1"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44193"/>
            <a:ext cx="652822" cy="649224"/>
          </a:xfrm>
          <a:prstGeom prst="ellipse">
            <a:avLst/>
          </a:prstGeom>
          <a:solidFill>
            <a:srgbClr val="737373"/>
          </a:solidFill>
          <a:ln w="12700" cap="flat" cmpd="sng" algn="ctr">
            <a:solidFill>
              <a:schemeClr val="bg2"/>
            </a:solidFill>
            <a:prstDash val="solid"/>
            <a:miter lim="800000"/>
          </a:ln>
          <a:effectLst/>
        </p:spPr>
      </p:sp>
      <p:sp>
        <p:nvSpPr>
          <p:cNvPr id="18" name="Freeform 17"/>
          <p:cNvSpPr/>
          <p:nvPr/>
        </p:nvSpPr>
        <p:spPr>
          <a:xfrm>
            <a:off x="8906889" y="1394044"/>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0" name="Freeform 19"/>
          <p:cNvSpPr/>
          <p:nvPr/>
        </p:nvSpPr>
        <p:spPr>
          <a:xfrm>
            <a:off x="1518311" y="4086241"/>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30979"/>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8641"/>
            <a:ext cx="110830" cy="108269"/>
          </a:xfrm>
          <a:prstGeom prst="ellipse">
            <a:avLst/>
          </a:prstGeom>
          <a:solidFill>
            <a:srgbClr val="737373"/>
          </a:solidFill>
          <a:ln w="12700" cap="flat" cmpd="sng" algn="ctr">
            <a:solidFill>
              <a:schemeClr val="bg2"/>
            </a:solidFill>
            <a:prstDash val="solid"/>
            <a:miter lim="800000"/>
          </a:ln>
          <a:effectLst/>
        </p:spPr>
      </p:sp>
      <p:sp>
        <p:nvSpPr>
          <p:cNvPr id="23" name="Oval 22"/>
          <p:cNvSpPr/>
          <p:nvPr/>
        </p:nvSpPr>
        <p:spPr>
          <a:xfrm>
            <a:off x="1947315" y="4566651"/>
            <a:ext cx="186521" cy="182880"/>
          </a:xfrm>
          <a:prstGeom prst="ellipse">
            <a:avLst/>
          </a:prstGeom>
          <a:solidFill>
            <a:srgbClr val="737373"/>
          </a:solidFill>
          <a:ln w="12700" cap="flat" cmpd="sng" algn="ctr">
            <a:solidFill>
              <a:schemeClr val="bg2"/>
            </a:solidFill>
            <a:prstDash val="solid"/>
            <a:miter lim="800000"/>
          </a:ln>
          <a:effectLst/>
        </p:spPr>
      </p:sp>
      <p:sp>
        <p:nvSpPr>
          <p:cNvPr id="25"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1985077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64 1.13482E-7 L 0.16186 -0.04244 " pathEditMode="relative" rAng="0" ptsTypes="AA">
                                      <p:cBhvr>
                                        <p:cTn id="6" dur="2000" fill="hold"/>
                                        <p:tgtEl>
                                          <p:spTgt spid="21"/>
                                        </p:tgtEl>
                                        <p:attrNameLst>
                                          <p:attrName>ppt_x</p:attrName>
                                          <p:attrName>ppt_y</p:attrName>
                                        </p:attrNameLst>
                                      </p:cBhvr>
                                      <p:rCtr x="8118" y="-2133"/>
                                    </p:animMotion>
                                  </p:childTnLst>
                                </p:cTn>
                              </p:par>
                              <p:par>
                                <p:cTn id="7" presetID="10" presetClass="exit" presetSubtype="0" fill="hold" nodeType="withEffect">
                                  <p:stCondLst>
                                    <p:cond delay="0"/>
                                  </p:stCondLst>
                                  <p:childTnLst>
                                    <p:animEffect transition="out" filter="fade">
                                      <p:cBhvr>
                                        <p:cTn id="8" dur="500"/>
                                        <p:tgtEl>
                                          <p:spTgt spid="23"/>
                                        </p:tgtEl>
                                      </p:cBhvr>
                                    </p:animEffect>
                                    <p:set>
                                      <p:cBhvr>
                                        <p:cTn id="9"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7"/>
          <p:cNvSpPr/>
          <p:nvPr/>
        </p:nvSpPr>
        <p:spPr>
          <a:xfrm>
            <a:off x="654076" y="1387237"/>
            <a:ext cx="11200755" cy="4389218"/>
          </a:xfrm>
          <a:prstGeom prst="swooshArrow">
            <a:avLst>
              <a:gd name="adj1" fmla="val 25000"/>
              <a:gd name="adj2" fmla="val 25000"/>
            </a:avLst>
          </a:prstGeom>
          <a:solidFill>
            <a:srgbClr val="00BCF2"/>
          </a:solidFill>
          <a:ln>
            <a:noFill/>
          </a:ln>
          <a:effectLst/>
        </p:spPr>
      </p:sp>
      <p:sp>
        <p:nvSpPr>
          <p:cNvPr id="2" name="Rounded Rectangle 1"/>
          <p:cNvSpPr/>
          <p:nvPr/>
        </p:nvSpPr>
        <p:spPr bwMode="auto">
          <a:xfrm>
            <a:off x="4119328" y="3926219"/>
            <a:ext cx="5547035" cy="2314243"/>
          </a:xfrm>
          <a:prstGeom prst="roundRect">
            <a:avLst/>
          </a:prstGeom>
          <a:noFill/>
          <a:ln w="38100">
            <a:solidFill>
              <a:srgbClr val="FFF1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274320" rIns="182880" bIns="274320" numCol="1" rtlCol="0" anchor="ctr" anchorCtr="0" compatLnSpc="1">
            <a:prstTxWarp prst="textNoShape">
              <a:avLst/>
            </a:prstTxWarp>
          </a:bodyPr>
          <a:lstStyle/>
          <a:p>
            <a:pPr algn="ctr" defTabSz="932398" fontAlgn="base">
              <a:spcAft>
                <a:spcPts val="600"/>
              </a:spcAft>
            </a:pPr>
            <a:r>
              <a:rPr lang="en-US" sz="3600" b="1" dirty="0" smtClean="0">
                <a:solidFill>
                  <a:srgbClr val="000000"/>
                </a:solidFill>
              </a:rPr>
              <a:t>Compatibility View</a:t>
            </a:r>
            <a:endParaRPr lang="en-US" sz="3200" b="1" dirty="0">
              <a:solidFill>
                <a:srgbClr val="000000"/>
              </a:solidFill>
            </a:endParaRPr>
          </a:p>
          <a:p>
            <a:pPr lvl="1" algn="ctr" defTabSz="932398" fontAlgn="base">
              <a:spcBef>
                <a:spcPts val="1200"/>
              </a:spcBef>
              <a:spcAft>
                <a:spcPct val="0"/>
              </a:spcAft>
            </a:pPr>
            <a:r>
              <a:rPr lang="en-US" sz="2800" dirty="0" smtClean="0">
                <a:solidFill>
                  <a:srgbClr val="000000"/>
                </a:solidFill>
              </a:rPr>
              <a:t>IE7 if DOCTYPE tag</a:t>
            </a:r>
          </a:p>
          <a:p>
            <a:pPr lvl="1" algn="ctr" defTabSz="932398" fontAlgn="base">
              <a:spcBef>
                <a:spcPts val="1200"/>
              </a:spcBef>
              <a:spcAft>
                <a:spcPct val="0"/>
              </a:spcAft>
            </a:pPr>
            <a:r>
              <a:rPr lang="en-US" sz="2800" dirty="0" smtClean="0">
                <a:solidFill>
                  <a:srgbClr val="000000"/>
                </a:solidFill>
              </a:rPr>
              <a:t>IE5 if no DOCTYPE tag</a:t>
            </a:r>
            <a:endParaRPr lang="en-US" sz="2800" dirty="0">
              <a:solidFill>
                <a:srgbClr val="000000"/>
              </a:solidFill>
            </a:endParaRPr>
          </a:p>
        </p:txBody>
      </p:sp>
      <p:sp>
        <p:nvSpPr>
          <p:cNvPr id="9" name="Oval 8"/>
          <p:cNvSpPr/>
          <p:nvPr/>
        </p:nvSpPr>
        <p:spPr>
          <a:xfrm>
            <a:off x="3012125" y="3936136"/>
            <a:ext cx="279781" cy="283464"/>
          </a:xfrm>
          <a:prstGeom prst="ellipse">
            <a:avLst/>
          </a:prstGeom>
          <a:solidFill>
            <a:srgbClr val="737373"/>
          </a:solidFill>
          <a:ln w="12700" cap="flat" cmpd="sng" algn="ctr">
            <a:solidFill>
              <a:schemeClr val="bg2"/>
            </a:solidFill>
            <a:prstDash val="solid"/>
            <a:miter lim="800000"/>
          </a:ln>
          <a:effectLst/>
        </p:spPr>
        <p:txBody>
          <a:bodyPr/>
          <a:lstStyle/>
          <a:p>
            <a:pPr defTabSz="932619"/>
            <a:endParaRPr lang="en-US" sz="1836" dirty="0">
              <a:solidFill>
                <a:srgbClr val="1A1A1A"/>
              </a:solidFill>
              <a:latin typeface="Segoe UI Light"/>
              <a:cs typeface="Segoe UI Semibold" panose="020B0702040204020203" pitchFamily="34" charset="0"/>
            </a:endParaRPr>
          </a:p>
        </p:txBody>
      </p:sp>
      <p:sp>
        <p:nvSpPr>
          <p:cNvPr id="10" name="Freeform 9"/>
          <p:cNvSpPr/>
          <p:nvPr/>
        </p:nvSpPr>
        <p:spPr>
          <a:xfrm>
            <a:off x="2397061" y="3387282"/>
            <a:ext cx="1509908" cy="440664"/>
          </a:xfrm>
          <a:custGeom>
            <a:avLst/>
            <a:gdLst>
              <a:gd name="connsiteX0" fmla="*/ 0 w 1480436"/>
              <a:gd name="connsiteY0" fmla="*/ 0 h 1169859"/>
              <a:gd name="connsiteX1" fmla="*/ 1480436 w 1480436"/>
              <a:gd name="connsiteY1" fmla="*/ 0 h 1169859"/>
              <a:gd name="connsiteX2" fmla="*/ 1480436 w 1480436"/>
              <a:gd name="connsiteY2" fmla="*/ 1169859 h 1169859"/>
              <a:gd name="connsiteX3" fmla="*/ 0 w 1480436"/>
              <a:gd name="connsiteY3" fmla="*/ 1169859 h 1169859"/>
              <a:gd name="connsiteX4" fmla="*/ 0 w 1480436"/>
              <a:gd name="connsiteY4" fmla="*/ 0 h 116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36" h="1169859">
                <a:moveTo>
                  <a:pt x="0" y="0"/>
                </a:moveTo>
                <a:lnTo>
                  <a:pt x="1480436" y="0"/>
                </a:lnTo>
                <a:lnTo>
                  <a:pt x="1480436" y="1169859"/>
                </a:lnTo>
                <a:lnTo>
                  <a:pt x="0" y="1169859"/>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836" b="1" kern="0" dirty="0">
                <a:solidFill>
                  <a:srgbClr val="000000"/>
                </a:solidFill>
                <a:latin typeface="Segoe UI Light"/>
                <a:cs typeface="Segoe UI Semibold" panose="020B0702040204020203" pitchFamily="34" charset="0"/>
              </a:rPr>
              <a:t>Internet Explorer 7</a:t>
            </a:r>
          </a:p>
        </p:txBody>
      </p:sp>
      <p:sp>
        <p:nvSpPr>
          <p:cNvPr id="11" name="Oval 10"/>
          <p:cNvSpPr/>
          <p:nvPr/>
        </p:nvSpPr>
        <p:spPr>
          <a:xfrm>
            <a:off x="4395865" y="3369162"/>
            <a:ext cx="373041" cy="374904"/>
          </a:xfrm>
          <a:prstGeom prst="ellipse">
            <a:avLst/>
          </a:prstGeom>
          <a:solidFill>
            <a:srgbClr val="737373"/>
          </a:solidFill>
          <a:ln w="28575" cap="flat" cmpd="sng" algn="ctr">
            <a:solidFill>
              <a:schemeClr val="tx1"/>
            </a:solidFill>
            <a:prstDash val="solid"/>
            <a:miter lim="800000"/>
          </a:ln>
          <a:effectLst/>
        </p:spPr>
      </p:sp>
      <p:sp>
        <p:nvSpPr>
          <p:cNvPr id="12" name="Freeform 11"/>
          <p:cNvSpPr/>
          <p:nvPr/>
        </p:nvSpPr>
        <p:spPr>
          <a:xfrm>
            <a:off x="3795404" y="2749974"/>
            <a:ext cx="1573962"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040" b="1" kern="0" dirty="0">
                <a:solidFill>
                  <a:srgbClr val="000000"/>
                </a:solidFill>
                <a:latin typeface="Segoe UI Light"/>
                <a:cs typeface="Segoe UI Semibold" panose="020B0702040204020203" pitchFamily="34" charset="0"/>
              </a:rPr>
              <a:t>Internet Explorer 8</a:t>
            </a:r>
          </a:p>
        </p:txBody>
      </p:sp>
      <p:sp>
        <p:nvSpPr>
          <p:cNvPr id="13" name="Oval 12"/>
          <p:cNvSpPr/>
          <p:nvPr/>
        </p:nvSpPr>
        <p:spPr>
          <a:xfrm>
            <a:off x="5958466" y="2899668"/>
            <a:ext cx="466302" cy="466344"/>
          </a:xfrm>
          <a:prstGeom prst="ellipse">
            <a:avLst/>
          </a:prstGeom>
          <a:solidFill>
            <a:srgbClr val="737373"/>
          </a:solidFill>
          <a:ln w="12700" cap="flat" cmpd="sng" algn="ctr">
            <a:solidFill>
              <a:schemeClr val="bg2"/>
            </a:solidFill>
            <a:prstDash val="solid"/>
            <a:miter lim="800000"/>
          </a:ln>
          <a:effectLst/>
        </p:spPr>
      </p:sp>
      <p:sp>
        <p:nvSpPr>
          <p:cNvPr id="14" name="Freeform 13"/>
          <p:cNvSpPr/>
          <p:nvPr/>
        </p:nvSpPr>
        <p:spPr>
          <a:xfrm>
            <a:off x="5417574" y="2237386"/>
            <a:ext cx="1548085" cy="714140"/>
          </a:xfrm>
          <a:custGeom>
            <a:avLst/>
            <a:gdLst>
              <a:gd name="connsiteX0" fmla="*/ 0 w 1517868"/>
              <a:gd name="connsiteY0" fmla="*/ 0 h 2762441"/>
              <a:gd name="connsiteX1" fmla="*/ 1517868 w 1517868"/>
              <a:gd name="connsiteY1" fmla="*/ 0 h 2762441"/>
              <a:gd name="connsiteX2" fmla="*/ 1517868 w 1517868"/>
              <a:gd name="connsiteY2" fmla="*/ 2762441 h 2762441"/>
              <a:gd name="connsiteX3" fmla="*/ 0 w 1517868"/>
              <a:gd name="connsiteY3" fmla="*/ 2762441 h 2762441"/>
              <a:gd name="connsiteX4" fmla="*/ 0 w 1517868"/>
              <a:gd name="connsiteY4" fmla="*/ 0 h 276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868" h="2762441">
                <a:moveTo>
                  <a:pt x="0" y="0"/>
                </a:moveTo>
                <a:lnTo>
                  <a:pt x="1517868" y="0"/>
                </a:lnTo>
                <a:lnTo>
                  <a:pt x="1517868" y="2762441"/>
                </a:lnTo>
                <a:lnTo>
                  <a:pt x="0" y="2762441"/>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244" b="1" kern="0" dirty="0">
                <a:solidFill>
                  <a:srgbClr val="000000"/>
                </a:solidFill>
                <a:latin typeface="Segoe UI Light"/>
                <a:cs typeface="Segoe UI Semibold" panose="020B0702040204020203" pitchFamily="34" charset="0"/>
              </a:rPr>
              <a:t>Internet Explorer 9</a:t>
            </a:r>
          </a:p>
        </p:txBody>
      </p:sp>
      <p:sp>
        <p:nvSpPr>
          <p:cNvPr id="15" name="Oval 14"/>
          <p:cNvSpPr/>
          <p:nvPr/>
        </p:nvSpPr>
        <p:spPr>
          <a:xfrm>
            <a:off x="7683778" y="2538074"/>
            <a:ext cx="559562" cy="557784"/>
          </a:xfrm>
          <a:prstGeom prst="ellipse">
            <a:avLst/>
          </a:prstGeom>
          <a:solidFill>
            <a:srgbClr val="737373"/>
          </a:solidFill>
          <a:ln w="12700" cap="flat" cmpd="sng" algn="ctr">
            <a:solidFill>
              <a:schemeClr val="bg2"/>
            </a:solidFill>
            <a:prstDash val="solid"/>
            <a:miter lim="800000"/>
          </a:ln>
          <a:effectLst/>
        </p:spPr>
      </p:sp>
      <p:sp>
        <p:nvSpPr>
          <p:cNvPr id="16" name="Freeform 15"/>
          <p:cNvSpPr/>
          <p:nvPr/>
        </p:nvSpPr>
        <p:spPr>
          <a:xfrm>
            <a:off x="7081520" y="1823492"/>
            <a:ext cx="1764077" cy="474034"/>
          </a:xfrm>
          <a:custGeom>
            <a:avLst/>
            <a:gdLst>
              <a:gd name="connsiteX0" fmla="*/ 0 w 1572920"/>
              <a:gd name="connsiteY0" fmla="*/ 0 h 3293301"/>
              <a:gd name="connsiteX1" fmla="*/ 1572920 w 1572920"/>
              <a:gd name="connsiteY1" fmla="*/ 0 h 3293301"/>
              <a:gd name="connsiteX2" fmla="*/ 1572920 w 1572920"/>
              <a:gd name="connsiteY2" fmla="*/ 3293301 h 3293301"/>
              <a:gd name="connsiteX3" fmla="*/ 0 w 1572920"/>
              <a:gd name="connsiteY3" fmla="*/ 3293301 h 3293301"/>
              <a:gd name="connsiteX4" fmla="*/ 0 w 1572920"/>
              <a:gd name="connsiteY4" fmla="*/ 0 h 329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293301">
                <a:moveTo>
                  <a:pt x="0" y="0"/>
                </a:moveTo>
                <a:lnTo>
                  <a:pt x="1572920" y="0"/>
                </a:lnTo>
                <a:lnTo>
                  <a:pt x="1572920" y="3293301"/>
                </a:lnTo>
                <a:lnTo>
                  <a:pt x="0" y="3293301"/>
                </a:lnTo>
                <a:lnTo>
                  <a:pt x="0" y="0"/>
                </a:lnTo>
                <a:close/>
              </a:path>
            </a:pathLst>
          </a:custGeom>
          <a:noFill/>
          <a:ln>
            <a:noFill/>
          </a:ln>
          <a:effectLst/>
        </p:spPr>
        <p:txBody>
          <a:bodyPr spcFirstLastPara="0" vert="horz" wrap="square" lIns="93260" tIns="0" rIns="0" bIns="0" numCol="1" spcCol="1270" anchor="t" anchorCtr="0">
            <a:noAutofit/>
          </a:bodyPr>
          <a:lstStyle/>
          <a:p>
            <a:pPr algn="ctr" defTabSz="906713">
              <a:lnSpc>
                <a:spcPct val="90000"/>
              </a:lnSpc>
              <a:spcBef>
                <a:spcPct val="0"/>
              </a:spcBef>
              <a:spcAft>
                <a:spcPct val="35000"/>
              </a:spcAft>
              <a:defRPr/>
            </a:pPr>
            <a:r>
              <a:rPr lang="en-US" sz="2448" b="1" kern="0" dirty="0">
                <a:solidFill>
                  <a:srgbClr val="000000"/>
                </a:solidFill>
                <a:latin typeface="Segoe UI Light"/>
                <a:cs typeface="Segoe UI Semibold" panose="020B0702040204020203" pitchFamily="34" charset="0"/>
              </a:rPr>
              <a:t>Internet Explorer 10</a:t>
            </a:r>
          </a:p>
        </p:txBody>
      </p:sp>
      <p:sp>
        <p:nvSpPr>
          <p:cNvPr id="17" name="Oval 16"/>
          <p:cNvSpPr/>
          <p:nvPr/>
        </p:nvSpPr>
        <p:spPr>
          <a:xfrm>
            <a:off x="9666363" y="2237386"/>
            <a:ext cx="652822" cy="649224"/>
          </a:xfrm>
          <a:prstGeom prst="ellipse">
            <a:avLst/>
          </a:prstGeom>
          <a:solidFill>
            <a:srgbClr val="737373"/>
          </a:solidFill>
          <a:ln w="12700" cap="flat" cmpd="sng" algn="ctr">
            <a:solidFill>
              <a:schemeClr val="bg2"/>
            </a:solidFill>
            <a:prstDash val="solid"/>
            <a:miter lim="800000"/>
          </a:ln>
          <a:effectLst/>
        </p:spPr>
      </p:sp>
      <p:sp>
        <p:nvSpPr>
          <p:cNvPr id="18" name="Freeform 17"/>
          <p:cNvSpPr/>
          <p:nvPr/>
        </p:nvSpPr>
        <p:spPr>
          <a:xfrm>
            <a:off x="8906889" y="1387237"/>
            <a:ext cx="2171769" cy="595178"/>
          </a:xfrm>
          <a:custGeom>
            <a:avLst/>
            <a:gdLst>
              <a:gd name="connsiteX0" fmla="*/ 0 w 1572920"/>
              <a:gd name="connsiteY0" fmla="*/ 0 h 3617716"/>
              <a:gd name="connsiteX1" fmla="*/ 1572920 w 1572920"/>
              <a:gd name="connsiteY1" fmla="*/ 0 h 3617716"/>
              <a:gd name="connsiteX2" fmla="*/ 1572920 w 1572920"/>
              <a:gd name="connsiteY2" fmla="*/ 3617716 h 3617716"/>
              <a:gd name="connsiteX3" fmla="*/ 0 w 1572920"/>
              <a:gd name="connsiteY3" fmla="*/ 3617716 h 3617716"/>
              <a:gd name="connsiteX4" fmla="*/ 0 w 1572920"/>
              <a:gd name="connsiteY4" fmla="*/ 0 h 3617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920" h="3617716">
                <a:moveTo>
                  <a:pt x="0" y="0"/>
                </a:moveTo>
                <a:lnTo>
                  <a:pt x="1572920" y="0"/>
                </a:lnTo>
                <a:lnTo>
                  <a:pt x="1572920" y="3617716"/>
                </a:lnTo>
                <a:lnTo>
                  <a:pt x="0" y="3617716"/>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2856" b="1" kern="0" dirty="0">
                <a:solidFill>
                  <a:srgbClr val="000000"/>
                </a:solidFill>
                <a:latin typeface="Segoe UI Light"/>
                <a:cs typeface="Segoe UI Semibold" panose="020B0702040204020203" pitchFamily="34" charset="0"/>
              </a:rPr>
              <a:t>Internet Explorer 11</a:t>
            </a:r>
          </a:p>
        </p:txBody>
      </p:sp>
      <p:sp>
        <p:nvSpPr>
          <p:cNvPr id="20" name="Freeform 19"/>
          <p:cNvSpPr/>
          <p:nvPr/>
        </p:nvSpPr>
        <p:spPr>
          <a:xfrm>
            <a:off x="1518311" y="4079434"/>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6</a:t>
            </a:r>
          </a:p>
        </p:txBody>
      </p:sp>
      <p:sp>
        <p:nvSpPr>
          <p:cNvPr id="22" name="Freeform 21"/>
          <p:cNvSpPr/>
          <p:nvPr/>
        </p:nvSpPr>
        <p:spPr>
          <a:xfrm>
            <a:off x="627243" y="4724172"/>
            <a:ext cx="1044528" cy="604098"/>
          </a:xfrm>
          <a:custGeom>
            <a:avLst/>
            <a:gdLst>
              <a:gd name="connsiteX0" fmla="*/ 0 w 1305523"/>
              <a:gd name="connsiteY0" fmla="*/ 0 h 2059542"/>
              <a:gd name="connsiteX1" fmla="*/ 1305523 w 1305523"/>
              <a:gd name="connsiteY1" fmla="*/ 0 h 2059542"/>
              <a:gd name="connsiteX2" fmla="*/ 1305523 w 1305523"/>
              <a:gd name="connsiteY2" fmla="*/ 2059542 h 2059542"/>
              <a:gd name="connsiteX3" fmla="*/ 0 w 1305523"/>
              <a:gd name="connsiteY3" fmla="*/ 2059542 h 2059542"/>
              <a:gd name="connsiteX4" fmla="*/ 0 w 1305523"/>
              <a:gd name="connsiteY4" fmla="*/ 0 h 2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23" h="2059542">
                <a:moveTo>
                  <a:pt x="0" y="0"/>
                </a:moveTo>
                <a:lnTo>
                  <a:pt x="1305523" y="0"/>
                </a:lnTo>
                <a:lnTo>
                  <a:pt x="1305523" y="2059542"/>
                </a:lnTo>
                <a:lnTo>
                  <a:pt x="0" y="2059542"/>
                </a:lnTo>
                <a:lnTo>
                  <a:pt x="0" y="0"/>
                </a:lnTo>
                <a:close/>
              </a:path>
            </a:pathLst>
          </a:custGeom>
          <a:noFill/>
          <a:ln>
            <a:noFill/>
          </a:ln>
          <a:effectLst/>
        </p:spPr>
        <p:txBody>
          <a:bodyPr spcFirstLastPara="0" vert="horz" wrap="square" lIns="0" tIns="0" rIns="0" bIns="0" numCol="1" spcCol="1270" anchor="t" anchorCtr="0">
            <a:noAutofit/>
          </a:bodyPr>
          <a:lstStyle/>
          <a:p>
            <a:pPr algn="ctr" defTabSz="906713">
              <a:lnSpc>
                <a:spcPct val="90000"/>
              </a:lnSpc>
              <a:spcBef>
                <a:spcPct val="0"/>
              </a:spcBef>
              <a:spcAft>
                <a:spcPct val="35000"/>
              </a:spcAft>
              <a:defRPr/>
            </a:pPr>
            <a:r>
              <a:rPr lang="en-US" sz="1632" b="1" kern="0" dirty="0">
                <a:solidFill>
                  <a:srgbClr val="000000"/>
                </a:solidFill>
                <a:latin typeface="Segoe UI Light"/>
                <a:cs typeface="Segoe UI Semibold" panose="020B0702040204020203" pitchFamily="34" charset="0"/>
              </a:rPr>
              <a:t>Internet Explorer 5</a:t>
            </a:r>
          </a:p>
        </p:txBody>
      </p:sp>
      <p:sp>
        <p:nvSpPr>
          <p:cNvPr id="21" name="Oval 20"/>
          <p:cNvSpPr/>
          <p:nvPr/>
        </p:nvSpPr>
        <p:spPr>
          <a:xfrm>
            <a:off x="1094092" y="5231834"/>
            <a:ext cx="110830" cy="108269"/>
          </a:xfrm>
          <a:prstGeom prst="ellipse">
            <a:avLst/>
          </a:prstGeom>
          <a:solidFill>
            <a:srgbClr val="737373"/>
          </a:solidFill>
          <a:ln w="12700" cap="flat" cmpd="sng" algn="ctr">
            <a:solidFill>
              <a:schemeClr val="bg2"/>
            </a:solidFill>
            <a:prstDash val="solid"/>
            <a:miter lim="800000"/>
          </a:ln>
          <a:effectLst/>
        </p:spPr>
      </p:sp>
      <p:sp>
        <p:nvSpPr>
          <p:cNvPr id="23" name="Oval 22"/>
          <p:cNvSpPr/>
          <p:nvPr/>
        </p:nvSpPr>
        <p:spPr>
          <a:xfrm>
            <a:off x="1947315" y="4559844"/>
            <a:ext cx="186521" cy="182880"/>
          </a:xfrm>
          <a:prstGeom prst="ellipse">
            <a:avLst/>
          </a:prstGeom>
          <a:solidFill>
            <a:srgbClr val="737373"/>
          </a:solidFill>
          <a:ln w="12700" cap="flat" cmpd="sng" algn="ctr">
            <a:solidFill>
              <a:schemeClr val="bg2"/>
            </a:solidFill>
            <a:prstDash val="solid"/>
            <a:miter lim="800000"/>
          </a:ln>
          <a:effectLst/>
        </p:spPr>
      </p:sp>
      <p:sp>
        <p:nvSpPr>
          <p:cNvPr id="24" name="Title 1"/>
          <p:cNvSpPr>
            <a:spLocks noGrp="1"/>
          </p:cNvSpPr>
          <p:nvPr>
            <p:ph type="title"/>
          </p:nvPr>
        </p:nvSpPr>
        <p:spPr>
          <a:xfrm>
            <a:off x="274639" y="295275"/>
            <a:ext cx="11889564" cy="917575"/>
          </a:xfrm>
        </p:spPr>
        <p:txBody>
          <a:bodyPr>
            <a:noAutofit/>
          </a:bodyPr>
          <a:lstStyle/>
          <a:p>
            <a:r>
              <a:rPr lang="en-US" sz="6000" dirty="0" smtClean="0">
                <a:solidFill>
                  <a:schemeClr val="bg1"/>
                </a:solidFill>
              </a:rPr>
              <a:t>Evolution of Document Modes</a:t>
            </a:r>
            <a:endParaRPr lang="en-US" sz="6000" dirty="0">
              <a:solidFill>
                <a:schemeClr val="bg1"/>
              </a:solidFill>
            </a:endParaRPr>
          </a:p>
        </p:txBody>
      </p:sp>
    </p:spTree>
    <p:extLst>
      <p:ext uri="{BB962C8B-B14F-4D97-AF65-F5344CB8AC3E}">
        <p14:creationId xmlns:p14="http://schemas.microsoft.com/office/powerpoint/2010/main" val="186895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008 -0.00318 L 0.27546 -0.05833 " pathEditMode="relative" rAng="0" ptsTypes="AA">
                                      <p:cBhvr>
                                        <p:cTn id="6" dur="2000" fill="hold"/>
                                        <p:tgtEl>
                                          <p:spTgt spid="21"/>
                                        </p:tgtEl>
                                        <p:attrNameLst>
                                          <p:attrName>ppt_x</p:attrName>
                                          <p:attrName>ppt_y</p:attrName>
                                        </p:attrNameLst>
                                      </p:cBhvr>
                                      <p:rCtr x="13263" y="-2769"/>
                                    </p:animMotion>
                                  </p:childTnLst>
                                </p:cTn>
                              </p:par>
                              <p:par>
                                <p:cTn id="7" presetID="42" presetClass="path" presetSubtype="0" accel="50000" decel="50000" fill="hold" grpId="0" nodeType="withEffect">
                                  <p:stCondLst>
                                    <p:cond delay="0"/>
                                  </p:stCondLst>
                                  <p:childTnLst>
                                    <p:animMotion origin="layout" path="M 0.00587 -8.67E-7 L 0.1145 0.03109 " pathEditMode="relative" rAng="0" ptsTypes="AA">
                                      <p:cBhvr>
                                        <p:cTn id="8" dur="2000" fill="hold"/>
                                        <p:tgtEl>
                                          <p:spTgt spid="9"/>
                                        </p:tgtEl>
                                        <p:attrNameLst>
                                          <p:attrName>ppt_x</p:attrName>
                                          <p:attrName>ppt_y</p:attrName>
                                        </p:attrNameLst>
                                      </p:cBhvr>
                                      <p:rCtr x="5425" y="1543"/>
                                    </p:animMotion>
                                  </p:childTnLst>
                                </p:cTn>
                              </p:par>
                              <p:par>
                                <p:cTn id="9" presetID="10" presetClass="exit" presetSubtype="0" fill="hold" nodeType="withEffect">
                                  <p:stCondLst>
                                    <p:cond delay="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Custom 3">
      <a:dk1>
        <a:srgbClr val="000000"/>
      </a:dk1>
      <a:lt1>
        <a:srgbClr val="000000"/>
      </a:lt1>
      <a:dk2>
        <a:srgbClr val="FFFFFF"/>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Windows%2010">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2010" id="{217871A5-BFFD-4D9F-9928-B08D21A179FF}" vid="{45F9A3CF-F48E-4616-8FBC-240C0A61DFC8}"/>
    </a:ext>
  </a:extLst>
</a:theme>
</file>

<file path=ppt/theme/theme4.xml><?xml version="1.0" encoding="utf-8"?>
<a:theme xmlns:a="http://schemas.openxmlformats.org/drawingml/2006/main" name="WINDOWS 10 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7A8D359-2C75-4712-B142-A31CF0C28EAF}" vid="{E296AF94-AFD6-4423-A2D0-16DBF4965041}"/>
    </a:ext>
  </a:ext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dows Custom">
    <a:dk1>
      <a:srgbClr val="505050"/>
    </a:dk1>
    <a:lt1>
      <a:srgbClr val="FFFFFF"/>
    </a:lt1>
    <a:dk2>
      <a:srgbClr val="9B4F96"/>
    </a:dk2>
    <a:lt2>
      <a:srgbClr val="D2D2D2"/>
    </a:lt2>
    <a:accent1>
      <a:srgbClr val="68217A"/>
    </a:accent1>
    <a:accent2>
      <a:srgbClr val="00188F"/>
    </a:accent2>
    <a:accent3>
      <a:srgbClr val="00BCF2"/>
    </a:accent3>
    <a:accent4>
      <a:srgbClr val="009E49"/>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2015-05-07T00:00:00-05:00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Deen King-Smith; Fred Pullen; Jatinder Mann</External_x0020_Speaker>
    <Session_x0020_Code xmlns="12a172fe-0250-434a-85cf-03b10810c5e5">BRK2307</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12a172fe-0250-434a-85cf-03b10810c5e5"/>
    <ds:schemaRef ds:uri="http://schemas.openxmlformats.org/package/2006/metadata/core-properties"/>
    <ds:schemaRef ds:uri="http://purl.org/dc/elements/1.1/"/>
    <ds:schemaRef ds:uri="http://purl.org/dc/terms/"/>
    <ds:schemaRef ds:uri="230e9df3-be65-4c73-a93b-d1236ebd677e"/>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1</TotalTime>
  <Words>2920</Words>
  <Application>Microsoft Office PowerPoint</Application>
  <PresentationFormat>Custom</PresentationFormat>
  <Paragraphs>574</Paragraphs>
  <Slides>44</Slides>
  <Notes>36</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44</vt:i4>
      </vt:variant>
    </vt:vector>
  </HeadingPairs>
  <TitlesOfParts>
    <vt:vector size="63" baseType="lpstr">
      <vt:lpstr>Arial Unicode MS</vt:lpstr>
      <vt:lpstr>MS PGothic</vt:lpstr>
      <vt:lpstr>MS PGothic</vt:lpstr>
      <vt:lpstr>Arial</vt:lpstr>
      <vt:lpstr>Avenir LT Pro 45 Book</vt:lpstr>
      <vt:lpstr>Calibri (body)</vt:lpstr>
      <vt:lpstr>Calibri Light</vt:lpstr>
      <vt:lpstr>Consolas</vt:lpstr>
      <vt:lpstr>Courier New</vt:lpstr>
      <vt:lpstr>Segoe UI</vt:lpstr>
      <vt:lpstr>Segoe UI Light</vt:lpstr>
      <vt:lpstr>Segoe UI Semibold</vt:lpstr>
      <vt:lpstr>Segoe UI Semilight</vt:lpstr>
      <vt:lpstr>Wingdings</vt:lpstr>
      <vt:lpstr>5-30610_Microsoft_Ignite_Keynote_Template</vt:lpstr>
      <vt:lpstr>1_5-30610_Microsoft_Ignite_Keynote_Template</vt:lpstr>
      <vt:lpstr>Windows%2010</vt:lpstr>
      <vt:lpstr>WINDOWS 10 COLOR TEMPLATE</vt:lpstr>
      <vt:lpstr>2_5-30610_Microsoft_Ignite_Keynote_Template</vt:lpstr>
      <vt:lpstr>PowerPoint Presentation</vt:lpstr>
      <vt:lpstr>Enterprise Mode Deep Dive</vt:lpstr>
      <vt:lpstr>PowerPoint Presentation</vt:lpstr>
      <vt:lpstr>Customer Guidance</vt:lpstr>
      <vt:lpstr>Browser Upgrade Process</vt:lpstr>
      <vt:lpstr>Compatibility 101  or, why is web app testing &amp; remediation so difficult? </vt:lpstr>
      <vt:lpstr>Evolution of Document Modes</vt:lpstr>
      <vt:lpstr>Evolution of Document Modes</vt:lpstr>
      <vt:lpstr>Evolution of Document Modes</vt:lpstr>
      <vt:lpstr>Evolution of Document Modes</vt:lpstr>
      <vt:lpstr>Evolution of Document Modes</vt:lpstr>
      <vt:lpstr>Evolution of Document Modes</vt:lpstr>
      <vt:lpstr>Internet Explorer 11 Document Modes</vt:lpstr>
      <vt:lpstr>Internet Explorer 11 Document Modes</vt:lpstr>
      <vt:lpstr>Internet Explorer 11 Document Modes</vt:lpstr>
      <vt:lpstr>Internet Explorer 11 Document Modes</vt:lpstr>
      <vt:lpstr>Internet Explorer 11 Document Modes</vt:lpstr>
      <vt:lpstr>Browser Upgrade Resources  or, what we doing to make it better?</vt:lpstr>
      <vt:lpstr>Browser Upgrade Resources</vt:lpstr>
      <vt:lpstr>PowerPoint Presentation</vt:lpstr>
      <vt:lpstr>Enterprise Site Discovery</vt:lpstr>
      <vt:lpstr>Enterprise Site Discovery</vt:lpstr>
      <vt:lpstr>Enterprise Site Discovery Data</vt:lpstr>
      <vt:lpstr>Enterprise Site Discovery Demo</vt:lpstr>
      <vt:lpstr>PowerPoint Presentation</vt:lpstr>
      <vt:lpstr>Enterprise Mode &amp; Testing with F12 Developer Tools </vt:lpstr>
      <vt:lpstr>Enterprise Mode Site List Features</vt:lpstr>
      <vt:lpstr>F12 Developer Tools Testing Method</vt:lpstr>
      <vt:lpstr>F12 Developer Tools Testing Method</vt:lpstr>
      <vt:lpstr>PowerPoint Presentation</vt:lpstr>
      <vt:lpstr>PowerPoint Presentation</vt:lpstr>
      <vt:lpstr>Enterprise Mode Demo</vt:lpstr>
      <vt:lpstr>Enterprise Mode Drives Results</vt:lpstr>
      <vt:lpstr>Prescriptive Testing Guidance</vt:lpstr>
      <vt:lpstr>If you’re upgrading from Internet Explorer 8 . . . </vt:lpstr>
      <vt:lpstr>If you’re upgrading from Internet Explorer 9 . . . </vt:lpstr>
      <vt:lpstr>If you’re upgrading from Internet Explorer 10 . . . </vt:lpstr>
      <vt:lpstr>Summary and Resources</vt:lpstr>
      <vt:lpstr>Browser Upgrade Summary</vt:lpstr>
      <vt:lpstr>Next Steps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Mode Deep Dive</dc:title>
  <dc:subject>Microsoft Ignite 2015</dc:subject>
  <dc:creator>Brittany Hart</dc:creator>
  <cp:keywords>Microsoft Ignite 2015</cp:keywords>
  <dc:description>Template: Mitchell Derrey, Silver Fox Productions
Formatting: 
Audience Type: Internal/External</dc:description>
  <cp:lastModifiedBy>Brittany Hart</cp:lastModifiedBy>
  <cp:revision>1</cp:revision>
  <dcterms:created xsi:type="dcterms:W3CDTF">2015-05-07T14:48:40Z</dcterms:created>
  <dcterms:modified xsi:type="dcterms:W3CDTF">2015-05-07T14:50:08Z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